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83" r:id="rId2"/>
    <p:sldId id="284" r:id="rId3"/>
    <p:sldId id="481" r:id="rId4"/>
    <p:sldId id="491" r:id="rId5"/>
    <p:sldId id="488" r:id="rId6"/>
    <p:sldId id="489" r:id="rId7"/>
    <p:sldId id="490" r:id="rId8"/>
    <p:sldId id="492" r:id="rId9"/>
    <p:sldId id="493" r:id="rId10"/>
    <p:sldId id="494" r:id="rId11"/>
    <p:sldId id="444" r:id="rId12"/>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obr8" initials="a" lastIdx="1" clrIdx="0">
    <p:extLst>
      <p:ext uri="{19B8F6BF-5375-455C-9EA6-DF929625EA0E}">
        <p15:presenceInfo xmlns:p15="http://schemas.microsoft.com/office/powerpoint/2012/main" userId="S-1-5-21-1757981266-1450960922-682003330-1182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1" autoAdjust="0"/>
    <p:restoredTop sz="94660" autoAdjust="0"/>
  </p:normalViewPr>
  <p:slideViewPr>
    <p:cSldViewPr snapToGrid="0">
      <p:cViewPr varScale="1">
        <p:scale>
          <a:sx n="64" d="100"/>
          <a:sy n="64" d="100"/>
        </p:scale>
        <p:origin x="75" y="225"/>
      </p:cViewPr>
      <p:guideLst>
        <p:guide orient="horz" pos="2160"/>
        <p:guide pos="3840"/>
      </p:guideLst>
    </p:cSldViewPr>
  </p:slideViewPr>
  <p:outlineViewPr>
    <p:cViewPr>
      <p:scale>
        <a:sx n="33" d="100"/>
        <a:sy n="33" d="100"/>
      </p:scale>
      <p:origin x="0" y="1629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2D4AB8D0-5F26-4572-B047-6F9844B06992}" type="datetimeFigureOut">
              <a:rPr lang="de-DE" smtClean="0"/>
              <a:t>12.06.2019</a:t>
            </a:fld>
            <a:endParaRPr lang="de-DE"/>
          </a:p>
        </p:txBody>
      </p:sp>
      <p:sp>
        <p:nvSpPr>
          <p:cNvPr id="4" name="Fußzeilenplatzhalt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8E4E261-C1E7-4B4A-B490-8A0511ED6042}" type="slidenum">
              <a:rPr lang="de-DE" smtClean="0"/>
              <a:t>‹Nr.›</a:t>
            </a:fld>
            <a:endParaRPr lang="de-DE"/>
          </a:p>
        </p:txBody>
      </p:sp>
    </p:spTree>
    <p:extLst>
      <p:ext uri="{BB962C8B-B14F-4D97-AF65-F5344CB8AC3E}">
        <p14:creationId xmlns:p14="http://schemas.microsoft.com/office/powerpoint/2010/main" val="21185652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DFF43F8-B2CD-4649-BAB1-2BCFD78029B2}" type="datetimeFigureOut">
              <a:rPr lang="de-DE" smtClean="0"/>
              <a:t>12.06.2019</a:t>
            </a:fld>
            <a:endParaRPr lang="de-DE"/>
          </a:p>
        </p:txBody>
      </p:sp>
      <p:sp>
        <p:nvSpPr>
          <p:cNvPr id="4" name="Folienbildplatzhalt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D131FD3-3ED8-4256-AC31-1B7EEE724FE2}" type="slidenum">
              <a:rPr lang="de-DE" smtClean="0"/>
              <a:t>‹Nr.›</a:t>
            </a:fld>
            <a:endParaRPr lang="de-DE"/>
          </a:p>
        </p:txBody>
      </p:sp>
    </p:spTree>
    <p:extLst>
      <p:ext uri="{BB962C8B-B14F-4D97-AF65-F5344CB8AC3E}">
        <p14:creationId xmlns:p14="http://schemas.microsoft.com/office/powerpoint/2010/main" val="2836644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D131FD3-3ED8-4256-AC31-1B7EEE724FE2}" type="slidenum">
              <a:rPr lang="de-DE" smtClean="0"/>
              <a:t>1</a:t>
            </a:fld>
            <a:endParaRPr lang="de-DE"/>
          </a:p>
        </p:txBody>
      </p:sp>
    </p:spTree>
    <p:extLst>
      <p:ext uri="{BB962C8B-B14F-4D97-AF65-F5344CB8AC3E}">
        <p14:creationId xmlns:p14="http://schemas.microsoft.com/office/powerpoint/2010/main" val="32676104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D131FD3-3ED8-4256-AC31-1B7EEE724FE2}" type="slidenum">
              <a:rPr lang="de-DE" smtClean="0"/>
              <a:t>2</a:t>
            </a:fld>
            <a:endParaRPr lang="de-DE"/>
          </a:p>
        </p:txBody>
      </p:sp>
    </p:spTree>
    <p:extLst>
      <p:ext uri="{BB962C8B-B14F-4D97-AF65-F5344CB8AC3E}">
        <p14:creationId xmlns:p14="http://schemas.microsoft.com/office/powerpoint/2010/main" val="2368937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D131FD3-3ED8-4256-AC31-1B7EEE724FE2}" type="slidenum">
              <a:rPr lang="de-DE" smtClean="0"/>
              <a:t>11</a:t>
            </a:fld>
            <a:endParaRPr lang="de-DE"/>
          </a:p>
        </p:txBody>
      </p:sp>
    </p:spTree>
    <p:extLst>
      <p:ext uri="{BB962C8B-B14F-4D97-AF65-F5344CB8AC3E}">
        <p14:creationId xmlns:p14="http://schemas.microsoft.com/office/powerpoint/2010/main" val="10599903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2" name="Picture 8" descr="PP_Fond_0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4117" cy="6859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660890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 und vertikaler Text">
    <p:spTree>
      <p:nvGrpSpPr>
        <p:cNvPr id="1" name=""/>
        <p:cNvGrpSpPr/>
        <p:nvPr/>
      </p:nvGrpSpPr>
      <p:grpSpPr>
        <a:xfrm>
          <a:off x="0" y="0"/>
          <a:ext cx="0" cy="0"/>
          <a:chOff x="0" y="0"/>
          <a:chExt cx="0" cy="0"/>
        </a:xfrm>
      </p:grpSpPr>
      <p:sp>
        <p:nvSpPr>
          <p:cNvPr id="3" name="Vertikaler Textplatzhalter 2"/>
          <p:cNvSpPr>
            <a:spLocks noGrp="1"/>
          </p:cNvSpPr>
          <p:nvPr>
            <p:ph type="body" orient="vert" idx="1"/>
          </p:nvPr>
        </p:nvSpPr>
        <p:spPr>
          <a:xfrm>
            <a:off x="4260790" y="1798639"/>
            <a:ext cx="6966010" cy="1036637"/>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itel 1"/>
          <p:cNvSpPr>
            <a:spLocks noGrp="1"/>
          </p:cNvSpPr>
          <p:nvPr>
            <p:ph type="title"/>
          </p:nvPr>
        </p:nvSpPr>
        <p:spPr>
          <a:xfrm>
            <a:off x="958851" y="298117"/>
            <a:ext cx="10267949" cy="369332"/>
          </a:xfrm>
        </p:spPr>
        <p:txBody>
          <a:bodyPr/>
          <a:lstStyle>
            <a:lvl1pPr>
              <a:defRPr>
                <a:solidFill>
                  <a:schemeClr val="tx2"/>
                </a:solidFill>
              </a:defRPr>
            </a:lvl1pPr>
          </a:lstStyle>
          <a:p>
            <a:r>
              <a:rPr lang="de-DE" dirty="0"/>
              <a:t>Titelmasterformat durch Klicken bearbeiten</a:t>
            </a:r>
          </a:p>
        </p:txBody>
      </p:sp>
    </p:spTree>
    <p:extLst>
      <p:ext uri="{BB962C8B-B14F-4D97-AF65-F5344CB8AC3E}">
        <p14:creationId xmlns:p14="http://schemas.microsoft.com/office/powerpoint/2010/main" val="1900570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661400" y="1292225"/>
            <a:ext cx="1846659" cy="154305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2538631" y="1292225"/>
            <a:ext cx="5919569" cy="154305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42184794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3" name="Titel 1"/>
          <p:cNvSpPr>
            <a:spLocks noGrp="1"/>
          </p:cNvSpPr>
          <p:nvPr>
            <p:ph type="title"/>
          </p:nvPr>
        </p:nvSpPr>
        <p:spPr>
          <a:xfrm>
            <a:off x="958851" y="298117"/>
            <a:ext cx="10267949" cy="369332"/>
          </a:xfrm>
        </p:spPr>
        <p:txBody>
          <a:bodyPr/>
          <a:lstStyle>
            <a:lvl1pPr>
              <a:defRPr>
                <a:solidFill>
                  <a:schemeClr val="tx2"/>
                </a:solidFill>
              </a:defRPr>
            </a:lvl1pPr>
          </a:lstStyle>
          <a:p>
            <a:r>
              <a:rPr lang="de-DE" dirty="0"/>
              <a:t>Titelmasterformat durch Klicken bearbeiten</a:t>
            </a:r>
          </a:p>
        </p:txBody>
      </p:sp>
    </p:spTree>
    <p:extLst>
      <p:ext uri="{BB962C8B-B14F-4D97-AF65-F5344CB8AC3E}">
        <p14:creationId xmlns:p14="http://schemas.microsoft.com/office/powerpoint/2010/main" val="2723204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958851" y="298117"/>
            <a:ext cx="10267949" cy="369332"/>
          </a:xfrm>
        </p:spPr>
        <p:txBody>
          <a:bodyPr/>
          <a:lstStyle>
            <a:lvl1pPr>
              <a:defRPr>
                <a:solidFill>
                  <a:schemeClr val="tx2"/>
                </a:solidFill>
              </a:defRPr>
            </a:lvl1pPr>
          </a:lstStyle>
          <a:p>
            <a:r>
              <a:rPr lang="de-DE" dirty="0"/>
              <a:t>Titelmasterformat durch Klicken bearbeiten</a:t>
            </a:r>
          </a:p>
        </p:txBody>
      </p:sp>
      <p:sp>
        <p:nvSpPr>
          <p:cNvPr id="3" name="Inhaltsplatzhalter 2"/>
          <p:cNvSpPr>
            <a:spLocks noGrp="1"/>
          </p:cNvSpPr>
          <p:nvPr>
            <p:ph idx="1"/>
          </p:nvPr>
        </p:nvSpPr>
        <p:spPr>
          <a:xfrm>
            <a:off x="958851" y="1030355"/>
            <a:ext cx="10267949" cy="1620957"/>
          </a:xfrm>
        </p:spPr>
        <p:txBody>
          <a:bodyPr/>
          <a:lstStyle>
            <a:lvl1pPr>
              <a:spcBef>
                <a:spcPts val="600"/>
              </a:spcBef>
              <a:buFont typeface="Arial" panose="020B0604020202020204" pitchFamily="34" charset="0"/>
              <a:buChar char="•"/>
              <a:defRPr sz="2200">
                <a:latin typeface="+mn-lt"/>
              </a:defRPr>
            </a:lvl1pPr>
            <a:lvl2pPr marL="720725" indent="-360363">
              <a:spcBef>
                <a:spcPts val="300"/>
              </a:spcBef>
              <a:buFont typeface="Wingdings" panose="05000000000000000000" pitchFamily="2" charset="2"/>
              <a:buChar char="§"/>
              <a:defRPr>
                <a:latin typeface="+mn-lt"/>
              </a:defRPr>
            </a:lvl2pPr>
            <a:lvl3pPr marL="895350" indent="-174625">
              <a:spcBef>
                <a:spcPts val="300"/>
              </a:spcBef>
              <a:defRPr>
                <a:latin typeface="+mn-lt"/>
              </a:defRPr>
            </a:lvl3pPr>
            <a:lvl4pPr marL="1255713" indent="-174625">
              <a:spcBef>
                <a:spcPts val="300"/>
              </a:spcBef>
              <a:defRPr>
                <a:latin typeface="+mn-lt"/>
              </a:defRPr>
            </a:lvl4pPr>
            <a:lvl5pPr marL="1792288" indent="-360363">
              <a:spcBef>
                <a:spcPts val="300"/>
              </a:spcBef>
              <a:defRPr>
                <a:latin typeface="+mn-lt"/>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Textfeld 3"/>
          <p:cNvSpPr txBox="1">
            <a:spLocks noChangeArrowheads="1"/>
          </p:cNvSpPr>
          <p:nvPr userDrawn="1"/>
        </p:nvSpPr>
        <p:spPr bwMode="auto">
          <a:xfrm>
            <a:off x="931863" y="6076950"/>
            <a:ext cx="544512" cy="307975"/>
          </a:xfrm>
          <a:prstGeom prst="rect">
            <a:avLst/>
          </a:prstGeom>
          <a:noFill/>
          <a:ln>
            <a:noFill/>
          </a:ln>
          <a:extLst/>
        </p:spPr>
        <p:txBody>
          <a:bodyPr wrap="none">
            <a:spAutoFit/>
          </a:bodyPr>
          <a:lstStyle>
            <a:lvl1pPr>
              <a:defRPr sz="200">
                <a:solidFill>
                  <a:schemeClr val="tx1"/>
                </a:solidFill>
                <a:latin typeface="Arial" panose="020B0604020202020204" pitchFamily="34" charset="0"/>
                <a:ea typeface="MS PGothic" panose="020B0600070205080204" pitchFamily="34" charset="-128"/>
              </a:defRPr>
            </a:lvl1pPr>
            <a:lvl2pPr marL="742950" indent="-285750">
              <a:defRPr sz="200">
                <a:solidFill>
                  <a:schemeClr val="tx1"/>
                </a:solidFill>
                <a:latin typeface="Arial" panose="020B0604020202020204" pitchFamily="34" charset="0"/>
                <a:ea typeface="MS PGothic" panose="020B0600070205080204" pitchFamily="34" charset="-128"/>
              </a:defRPr>
            </a:lvl2pPr>
            <a:lvl3pPr marL="1143000" indent="-228600">
              <a:defRPr sz="200">
                <a:solidFill>
                  <a:schemeClr val="tx1"/>
                </a:solidFill>
                <a:latin typeface="Arial" panose="020B0604020202020204" pitchFamily="34" charset="0"/>
                <a:ea typeface="MS PGothic" panose="020B0600070205080204" pitchFamily="34" charset="-128"/>
              </a:defRPr>
            </a:lvl3pPr>
            <a:lvl4pPr marL="1600200" indent="-228600">
              <a:defRPr sz="200">
                <a:solidFill>
                  <a:schemeClr val="tx1"/>
                </a:solidFill>
                <a:latin typeface="Arial" panose="020B0604020202020204" pitchFamily="34" charset="0"/>
                <a:ea typeface="MS PGothic" panose="020B0600070205080204" pitchFamily="34" charset="-128"/>
              </a:defRPr>
            </a:lvl4pPr>
            <a:lvl5pPr marL="2057400" indent="-228600">
              <a:defRPr sz="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00">
                <a:solidFill>
                  <a:schemeClr val="tx1"/>
                </a:solidFill>
                <a:latin typeface="Arial" panose="020B0604020202020204" pitchFamily="34" charset="0"/>
                <a:ea typeface="MS PGothic" panose="020B0600070205080204" pitchFamily="34" charset="-128"/>
              </a:defRPr>
            </a:lvl9pPr>
          </a:lstStyle>
          <a:p>
            <a:pPr>
              <a:defRPr/>
            </a:pPr>
            <a:fld id="{96E3D413-3AF1-4ED5-ADA1-A6146C7AF6C3}" type="slidenum">
              <a:rPr lang="de-DE" altLang="de-DE" sz="1400" smtClean="0">
                <a:solidFill>
                  <a:srgbClr val="3E5978"/>
                </a:solidFill>
              </a:rPr>
              <a:pPr>
                <a:defRPr/>
              </a:pPr>
              <a:t>‹Nr.›</a:t>
            </a:fld>
            <a:endParaRPr lang="de-DE" altLang="de-DE" sz="1400" dirty="0">
              <a:solidFill>
                <a:srgbClr val="3E5978"/>
              </a:solidFill>
            </a:endParaRPr>
          </a:p>
        </p:txBody>
      </p:sp>
      <p:sp>
        <p:nvSpPr>
          <p:cNvPr id="5" name="Textfeld 4"/>
          <p:cNvSpPr txBox="1">
            <a:spLocks noChangeArrowheads="1"/>
          </p:cNvSpPr>
          <p:nvPr userDrawn="1"/>
        </p:nvSpPr>
        <p:spPr bwMode="auto">
          <a:xfrm>
            <a:off x="4772025" y="6435725"/>
            <a:ext cx="2130425" cy="277813"/>
          </a:xfrm>
          <a:prstGeom prst="rect">
            <a:avLst/>
          </a:prstGeom>
          <a:noFill/>
          <a:ln>
            <a:noFill/>
          </a:ln>
          <a:extLst/>
        </p:spPr>
        <p:txBody>
          <a:bodyPr wrap="none">
            <a:spAutoFit/>
          </a:bodyPr>
          <a:lstStyle>
            <a:lvl1pPr>
              <a:defRPr sz="200">
                <a:solidFill>
                  <a:schemeClr val="tx1"/>
                </a:solidFill>
                <a:latin typeface="Arial" panose="020B0604020202020204" pitchFamily="34" charset="0"/>
                <a:ea typeface="MS PGothic" panose="020B0600070205080204" pitchFamily="34" charset="-128"/>
              </a:defRPr>
            </a:lvl1pPr>
            <a:lvl2pPr marL="742950" indent="-285750">
              <a:defRPr sz="200">
                <a:solidFill>
                  <a:schemeClr val="tx1"/>
                </a:solidFill>
                <a:latin typeface="Arial" panose="020B0604020202020204" pitchFamily="34" charset="0"/>
                <a:ea typeface="MS PGothic" panose="020B0600070205080204" pitchFamily="34" charset="-128"/>
              </a:defRPr>
            </a:lvl2pPr>
            <a:lvl3pPr marL="1143000" indent="-228600">
              <a:defRPr sz="200">
                <a:solidFill>
                  <a:schemeClr val="tx1"/>
                </a:solidFill>
                <a:latin typeface="Arial" panose="020B0604020202020204" pitchFamily="34" charset="0"/>
                <a:ea typeface="MS PGothic" panose="020B0600070205080204" pitchFamily="34" charset="-128"/>
              </a:defRPr>
            </a:lvl3pPr>
            <a:lvl4pPr marL="1600200" indent="-228600">
              <a:defRPr sz="200">
                <a:solidFill>
                  <a:schemeClr val="tx1"/>
                </a:solidFill>
                <a:latin typeface="Arial" panose="020B0604020202020204" pitchFamily="34" charset="0"/>
                <a:ea typeface="MS PGothic" panose="020B0600070205080204" pitchFamily="34" charset="-128"/>
              </a:defRPr>
            </a:lvl4pPr>
            <a:lvl5pPr marL="2057400" indent="-228600">
              <a:defRPr sz="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00">
                <a:solidFill>
                  <a:schemeClr val="tx1"/>
                </a:solidFill>
                <a:latin typeface="Arial" panose="020B0604020202020204" pitchFamily="34" charset="0"/>
                <a:ea typeface="MS PGothic" panose="020B0600070205080204" pitchFamily="34" charset="-128"/>
              </a:defRPr>
            </a:lvl9pPr>
          </a:lstStyle>
          <a:p>
            <a:pPr>
              <a:defRPr/>
            </a:pPr>
            <a:r>
              <a:rPr lang="de-DE" altLang="de-DE" sz="1000" b="1" dirty="0">
                <a:solidFill>
                  <a:srgbClr val="800000"/>
                </a:solidFill>
              </a:rPr>
              <a:t>©</a:t>
            </a:r>
            <a:r>
              <a:rPr lang="de-DE" altLang="de-DE" sz="700" b="1" dirty="0">
                <a:solidFill>
                  <a:srgbClr val="800000"/>
                </a:solidFill>
              </a:rPr>
              <a:t> </a:t>
            </a:r>
            <a:r>
              <a:rPr lang="de-DE" altLang="de-DE" sz="1200" b="1" dirty="0">
                <a:solidFill>
                  <a:srgbClr val="800000"/>
                </a:solidFill>
              </a:rPr>
              <a:t>Prof. Dr. Christoph </a:t>
            </a:r>
            <a:r>
              <a:rPr lang="de-DE" altLang="de-DE" sz="1200" b="1" dirty="0" err="1">
                <a:solidFill>
                  <a:srgbClr val="800000"/>
                </a:solidFill>
              </a:rPr>
              <a:t>Thole</a:t>
            </a:r>
            <a:r>
              <a:rPr lang="de-DE" altLang="de-DE" sz="1200" b="1" dirty="0">
                <a:solidFill>
                  <a:srgbClr val="800000"/>
                </a:solidFill>
              </a:rPr>
              <a:t> </a:t>
            </a:r>
          </a:p>
        </p:txBody>
      </p:sp>
    </p:spTree>
    <p:extLst>
      <p:ext uri="{BB962C8B-B14F-4D97-AF65-F5344CB8AC3E}">
        <p14:creationId xmlns:p14="http://schemas.microsoft.com/office/powerpoint/2010/main" val="2268786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231106"/>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4099123"/>
            <a:ext cx="10363200" cy="30777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368581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5" name="Titel 1"/>
          <p:cNvSpPr txBox="1">
            <a:spLocks/>
          </p:cNvSpPr>
          <p:nvPr userDrawn="1"/>
        </p:nvSpPr>
        <p:spPr bwMode="auto">
          <a:xfrm>
            <a:off x="958851" y="298450"/>
            <a:ext cx="10267949" cy="368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spAutoFit/>
          </a:bodyPr>
          <a:lstStyle>
            <a:lvl1pPr>
              <a:defRPr sz="200">
                <a:solidFill>
                  <a:schemeClr val="tx1"/>
                </a:solidFill>
                <a:latin typeface="Arial" panose="020B0604020202020204" pitchFamily="34" charset="0"/>
              </a:defRPr>
            </a:lvl1pPr>
            <a:lvl2pPr marL="742950" indent="-285750">
              <a:defRPr sz="200">
                <a:solidFill>
                  <a:schemeClr val="tx1"/>
                </a:solidFill>
                <a:latin typeface="Arial" panose="020B0604020202020204" pitchFamily="34" charset="0"/>
              </a:defRPr>
            </a:lvl2pPr>
            <a:lvl3pPr marL="1143000" indent="-228600">
              <a:defRPr sz="200">
                <a:solidFill>
                  <a:schemeClr val="tx1"/>
                </a:solidFill>
                <a:latin typeface="Arial" panose="020B0604020202020204" pitchFamily="34" charset="0"/>
              </a:defRPr>
            </a:lvl3pPr>
            <a:lvl4pPr marL="1600200" indent="-228600">
              <a:defRPr sz="200">
                <a:solidFill>
                  <a:schemeClr val="tx1"/>
                </a:solidFill>
                <a:latin typeface="Arial" panose="020B0604020202020204" pitchFamily="34" charset="0"/>
              </a:defRPr>
            </a:lvl4pPr>
            <a:lvl5pPr marL="2057400" indent="-228600">
              <a:defRPr sz="200">
                <a:solidFill>
                  <a:schemeClr val="tx1"/>
                </a:solidFill>
                <a:latin typeface="Arial" panose="020B0604020202020204" pitchFamily="34" charset="0"/>
              </a:defRPr>
            </a:lvl5pPr>
            <a:lvl6pPr marL="2514600" indent="-228600" eaLnBrk="0" fontAlgn="base" hangingPunct="0">
              <a:spcBef>
                <a:spcPct val="0"/>
              </a:spcBef>
              <a:spcAft>
                <a:spcPct val="0"/>
              </a:spcAft>
              <a:defRPr sz="200">
                <a:solidFill>
                  <a:schemeClr val="tx1"/>
                </a:solidFill>
                <a:latin typeface="Arial" panose="020B0604020202020204" pitchFamily="34" charset="0"/>
              </a:defRPr>
            </a:lvl6pPr>
            <a:lvl7pPr marL="2971800" indent="-228600" eaLnBrk="0" fontAlgn="base" hangingPunct="0">
              <a:spcBef>
                <a:spcPct val="0"/>
              </a:spcBef>
              <a:spcAft>
                <a:spcPct val="0"/>
              </a:spcAft>
              <a:defRPr sz="200">
                <a:solidFill>
                  <a:schemeClr val="tx1"/>
                </a:solidFill>
                <a:latin typeface="Arial" panose="020B0604020202020204" pitchFamily="34" charset="0"/>
              </a:defRPr>
            </a:lvl7pPr>
            <a:lvl8pPr marL="3429000" indent="-228600" eaLnBrk="0" fontAlgn="base" hangingPunct="0">
              <a:spcBef>
                <a:spcPct val="0"/>
              </a:spcBef>
              <a:spcAft>
                <a:spcPct val="0"/>
              </a:spcAft>
              <a:defRPr sz="200">
                <a:solidFill>
                  <a:schemeClr val="tx1"/>
                </a:solidFill>
                <a:latin typeface="Arial" panose="020B0604020202020204" pitchFamily="34" charset="0"/>
              </a:defRPr>
            </a:lvl8pPr>
            <a:lvl9pPr marL="3886200" indent="-228600" eaLnBrk="0" fontAlgn="base" hangingPunct="0">
              <a:spcBef>
                <a:spcPct val="0"/>
              </a:spcBef>
              <a:spcAft>
                <a:spcPct val="0"/>
              </a:spcAft>
              <a:defRPr sz="200">
                <a:solidFill>
                  <a:schemeClr val="tx1"/>
                </a:solidFill>
                <a:latin typeface="Arial" panose="020B0604020202020204" pitchFamily="34" charset="0"/>
              </a:defRPr>
            </a:lvl9pPr>
          </a:lstStyle>
          <a:p>
            <a:pPr eaLnBrk="0" fontAlgn="base" hangingPunct="0">
              <a:spcBef>
                <a:spcPct val="0"/>
              </a:spcBef>
              <a:spcAft>
                <a:spcPct val="0"/>
              </a:spcAft>
              <a:defRPr/>
            </a:pPr>
            <a:r>
              <a:rPr lang="de-DE" altLang="de-DE" sz="2400" b="1">
                <a:solidFill>
                  <a:srgbClr val="A51E37"/>
                </a:solidFill>
                <a:ea typeface="MS PGothic" panose="020B0600070205080204" pitchFamily="34" charset="-128"/>
              </a:rPr>
              <a:t>Titelmasterformat durch Klicken bearbeiten</a:t>
            </a:r>
          </a:p>
        </p:txBody>
      </p:sp>
      <p:sp>
        <p:nvSpPr>
          <p:cNvPr id="3" name="Inhaltsplatzhalter 2"/>
          <p:cNvSpPr>
            <a:spLocks noGrp="1"/>
          </p:cNvSpPr>
          <p:nvPr>
            <p:ph sz="half" idx="1"/>
          </p:nvPr>
        </p:nvSpPr>
        <p:spPr>
          <a:xfrm>
            <a:off x="958851" y="1798639"/>
            <a:ext cx="5031316" cy="17440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3368" y="1798639"/>
            <a:ext cx="5033433" cy="17440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834213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1048306"/>
            <a:ext cx="10972800" cy="369332"/>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805543"/>
            <a:ext cx="5386917" cy="36933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15594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805543"/>
            <a:ext cx="5389033" cy="36933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15594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63832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3" name="Titel 1"/>
          <p:cNvSpPr>
            <a:spLocks noGrp="1"/>
          </p:cNvSpPr>
          <p:nvPr>
            <p:ph type="title"/>
          </p:nvPr>
        </p:nvSpPr>
        <p:spPr>
          <a:xfrm>
            <a:off x="958851" y="298117"/>
            <a:ext cx="10267949" cy="369332"/>
          </a:xfrm>
        </p:spPr>
        <p:txBody>
          <a:bodyPr/>
          <a:lstStyle>
            <a:lvl1pPr>
              <a:defRPr>
                <a:solidFill>
                  <a:schemeClr val="tx2"/>
                </a:solidFill>
              </a:defRPr>
            </a:lvl1pPr>
          </a:lstStyle>
          <a:p>
            <a:r>
              <a:rPr lang="de-DE" dirty="0"/>
              <a:t>Titelmasterformat durch Klicken bearbeiten</a:t>
            </a:r>
          </a:p>
        </p:txBody>
      </p:sp>
    </p:spTree>
    <p:extLst>
      <p:ext uri="{BB962C8B-B14F-4D97-AF65-F5344CB8AC3E}">
        <p14:creationId xmlns:p14="http://schemas.microsoft.com/office/powerpoint/2010/main" val="1775255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2794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819547"/>
            <a:ext cx="4011084" cy="615553"/>
          </a:xfrm>
        </p:spPr>
        <p:txBody>
          <a:bodyPr/>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4766733" y="273051"/>
            <a:ext cx="6815667" cy="195951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Textplatzhalter 3"/>
          <p:cNvSpPr>
            <a:spLocks noGrp="1"/>
          </p:cNvSpPr>
          <p:nvPr>
            <p:ph type="body" sz="half" idx="2"/>
          </p:nvPr>
        </p:nvSpPr>
        <p:spPr>
          <a:xfrm>
            <a:off x="609601" y="1435101"/>
            <a:ext cx="4011084" cy="21544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593510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5059561"/>
            <a:ext cx="7315200" cy="307777"/>
          </a:xfrm>
        </p:spPr>
        <p:txBody>
          <a:bodyPr/>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9244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2389717" y="5367338"/>
            <a:ext cx="7315200" cy="21544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1934813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4"/>
          <p:cNvSpPr>
            <a:spLocks noGrp="1" noChangeArrowheads="1"/>
          </p:cNvSpPr>
          <p:nvPr>
            <p:ph type="title"/>
          </p:nvPr>
        </p:nvSpPr>
        <p:spPr bwMode="auto">
          <a:xfrm>
            <a:off x="958851" y="1288019"/>
            <a:ext cx="10267949"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spAutoFit/>
          </a:bodyPr>
          <a:lstStyle/>
          <a:p>
            <a:pPr lvl="0"/>
            <a:r>
              <a:rPr lang="de-DE"/>
              <a:t>Titelmasterformat durch Klicken bearbeiten</a:t>
            </a:r>
          </a:p>
        </p:txBody>
      </p:sp>
      <p:sp>
        <p:nvSpPr>
          <p:cNvPr id="1027" name="Rectangle 15"/>
          <p:cNvSpPr>
            <a:spLocks noGrp="1" noChangeArrowheads="1"/>
          </p:cNvSpPr>
          <p:nvPr>
            <p:ph type="body" idx="1"/>
          </p:nvPr>
        </p:nvSpPr>
        <p:spPr bwMode="auto">
          <a:xfrm>
            <a:off x="958851" y="1798639"/>
            <a:ext cx="10267949" cy="1036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p>
            <a:pPr lvl="0"/>
            <a:r>
              <a:rPr lang="de-DE"/>
              <a:t>Textmasterformate durch Klicken bearbeiten</a:t>
            </a:r>
          </a:p>
          <a:p>
            <a:pPr lvl="1"/>
            <a:r>
              <a:rPr lang="de-DE"/>
              <a:t>Zweite Ebene</a:t>
            </a:r>
          </a:p>
          <a:p>
            <a:pPr lvl="2"/>
            <a:r>
              <a:rPr lang="de-DE"/>
              <a:t>Dritte Ebene</a:t>
            </a:r>
          </a:p>
          <a:p>
            <a:pPr lvl="3"/>
            <a:r>
              <a:rPr lang="de-DE"/>
              <a:t>Vierte Ebene</a:t>
            </a:r>
          </a:p>
        </p:txBody>
      </p:sp>
      <p:pic>
        <p:nvPicPr>
          <p:cNvPr id="1028" name="Picture 8" descr="PP_Fond_01"/>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12194117" cy="6859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1652141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spcBef>
          <a:spcPct val="0"/>
        </a:spcBef>
        <a:spcAft>
          <a:spcPct val="0"/>
        </a:spcAft>
        <a:defRPr sz="2400" b="1">
          <a:solidFill>
            <a:schemeClr val="bg2"/>
          </a:solidFill>
          <a:latin typeface="+mj-lt"/>
          <a:ea typeface="MS PGothic" panose="020B0600070205080204" pitchFamily="34" charset="-128"/>
          <a:cs typeface="ＭＳ Ｐゴシック" charset="0"/>
        </a:defRPr>
      </a:lvl1pPr>
      <a:lvl2pPr algn="l" rtl="0" eaLnBrk="0" fontAlgn="base" hangingPunct="0">
        <a:spcBef>
          <a:spcPct val="0"/>
        </a:spcBef>
        <a:spcAft>
          <a:spcPct val="0"/>
        </a:spcAft>
        <a:defRPr sz="2400" b="1">
          <a:solidFill>
            <a:schemeClr val="bg2"/>
          </a:solidFill>
          <a:latin typeface="Arial" charset="0"/>
          <a:ea typeface="MS PGothic" panose="020B0600070205080204" pitchFamily="34" charset="-128"/>
          <a:cs typeface="ＭＳ Ｐゴシック" charset="0"/>
        </a:defRPr>
      </a:lvl2pPr>
      <a:lvl3pPr algn="l" rtl="0" eaLnBrk="0" fontAlgn="base" hangingPunct="0">
        <a:spcBef>
          <a:spcPct val="0"/>
        </a:spcBef>
        <a:spcAft>
          <a:spcPct val="0"/>
        </a:spcAft>
        <a:defRPr sz="2400" b="1">
          <a:solidFill>
            <a:schemeClr val="bg2"/>
          </a:solidFill>
          <a:latin typeface="Arial" charset="0"/>
          <a:ea typeface="MS PGothic" panose="020B0600070205080204" pitchFamily="34" charset="-128"/>
          <a:cs typeface="ＭＳ Ｐゴシック" charset="0"/>
        </a:defRPr>
      </a:lvl3pPr>
      <a:lvl4pPr algn="l" rtl="0" eaLnBrk="0" fontAlgn="base" hangingPunct="0">
        <a:spcBef>
          <a:spcPct val="0"/>
        </a:spcBef>
        <a:spcAft>
          <a:spcPct val="0"/>
        </a:spcAft>
        <a:defRPr sz="2400" b="1">
          <a:solidFill>
            <a:schemeClr val="bg2"/>
          </a:solidFill>
          <a:latin typeface="Arial" charset="0"/>
          <a:ea typeface="MS PGothic" panose="020B0600070205080204" pitchFamily="34" charset="-128"/>
          <a:cs typeface="ＭＳ Ｐゴシック" charset="0"/>
        </a:defRPr>
      </a:lvl4pPr>
      <a:lvl5pPr algn="l" rtl="0" eaLnBrk="0" fontAlgn="base" hangingPunct="0">
        <a:spcBef>
          <a:spcPct val="0"/>
        </a:spcBef>
        <a:spcAft>
          <a:spcPct val="0"/>
        </a:spcAft>
        <a:defRPr sz="2400" b="1">
          <a:solidFill>
            <a:schemeClr val="bg2"/>
          </a:solidFill>
          <a:latin typeface="Arial" charset="0"/>
          <a:ea typeface="MS PGothic" panose="020B0600070205080204" pitchFamily="34" charset="-128"/>
          <a:cs typeface="ＭＳ Ｐゴシック" charset="0"/>
        </a:defRPr>
      </a:lvl5pPr>
      <a:lvl6pPr marL="457200" algn="l" rtl="0" fontAlgn="base">
        <a:spcBef>
          <a:spcPct val="0"/>
        </a:spcBef>
        <a:spcAft>
          <a:spcPct val="0"/>
        </a:spcAft>
        <a:defRPr sz="2400" b="1">
          <a:solidFill>
            <a:schemeClr val="bg2"/>
          </a:solidFill>
          <a:latin typeface="Arial" charset="0"/>
        </a:defRPr>
      </a:lvl6pPr>
      <a:lvl7pPr marL="914400" algn="l" rtl="0" fontAlgn="base">
        <a:spcBef>
          <a:spcPct val="0"/>
        </a:spcBef>
        <a:spcAft>
          <a:spcPct val="0"/>
        </a:spcAft>
        <a:defRPr sz="2400" b="1">
          <a:solidFill>
            <a:schemeClr val="bg2"/>
          </a:solidFill>
          <a:latin typeface="Arial" charset="0"/>
        </a:defRPr>
      </a:lvl7pPr>
      <a:lvl8pPr marL="1371600" algn="l" rtl="0" fontAlgn="base">
        <a:spcBef>
          <a:spcPct val="0"/>
        </a:spcBef>
        <a:spcAft>
          <a:spcPct val="0"/>
        </a:spcAft>
        <a:defRPr sz="2400" b="1">
          <a:solidFill>
            <a:schemeClr val="bg2"/>
          </a:solidFill>
          <a:latin typeface="Arial" charset="0"/>
        </a:defRPr>
      </a:lvl8pPr>
      <a:lvl9pPr marL="1828800" algn="l" rtl="0" fontAlgn="base">
        <a:spcBef>
          <a:spcPct val="0"/>
        </a:spcBef>
        <a:spcAft>
          <a:spcPct val="0"/>
        </a:spcAft>
        <a:defRPr sz="2400" b="1">
          <a:solidFill>
            <a:schemeClr val="bg2"/>
          </a:solidFill>
          <a:latin typeface="Arial" charset="0"/>
        </a:defRPr>
      </a:lvl9pPr>
    </p:titleStyle>
    <p:bodyStyle>
      <a:lvl1pPr marL="342900" indent="-342900" algn="l" rtl="0" eaLnBrk="0" fontAlgn="base" hangingPunct="0">
        <a:spcBef>
          <a:spcPct val="0"/>
        </a:spcBef>
        <a:spcAft>
          <a:spcPct val="0"/>
        </a:spcAft>
        <a:defRPr sz="2000">
          <a:solidFill>
            <a:schemeClr val="tx1"/>
          </a:solidFill>
          <a:latin typeface="+mn-lt"/>
          <a:ea typeface="MS PGothic" panose="020B0600070205080204" pitchFamily="34" charset="-128"/>
          <a:cs typeface="ＭＳ Ｐゴシック" charset="0"/>
        </a:defRPr>
      </a:lvl1pPr>
      <a:lvl2pPr marL="146050" indent="-144463" algn="l" rtl="0" eaLnBrk="0" fontAlgn="base" hangingPunct="0">
        <a:spcBef>
          <a:spcPct val="0"/>
        </a:spcBef>
        <a:spcAft>
          <a:spcPct val="0"/>
        </a:spcAft>
        <a:buSzPct val="80000"/>
        <a:buFont typeface="Arial" panose="020B0604020202020204" pitchFamily="34" charset="0"/>
        <a:buChar char="▌"/>
        <a:defRPr sz="2000">
          <a:solidFill>
            <a:schemeClr val="tx1"/>
          </a:solidFill>
          <a:latin typeface="+mn-lt"/>
          <a:ea typeface="MS PGothic" panose="020B0600070205080204" pitchFamily="34" charset="-128"/>
        </a:defRPr>
      </a:lvl2pPr>
      <a:lvl3pPr marL="376238" indent="-228600" algn="l" rtl="0" eaLnBrk="0" fontAlgn="base" hangingPunct="0">
        <a:spcBef>
          <a:spcPct val="0"/>
        </a:spcBef>
        <a:spcAft>
          <a:spcPct val="0"/>
        </a:spcAft>
        <a:buFont typeface="Arial" panose="020B0604020202020204" pitchFamily="34" charset="0"/>
        <a:buChar char="–"/>
        <a:defRPr sz="1600">
          <a:solidFill>
            <a:schemeClr val="tx1"/>
          </a:solidFill>
          <a:latin typeface="+mn-lt"/>
          <a:ea typeface="MS PGothic" panose="020B0600070205080204" pitchFamily="34" charset="-128"/>
        </a:defRPr>
      </a:lvl3pPr>
      <a:lvl4pPr marL="555625" indent="-177800" algn="l" rtl="0" eaLnBrk="0" fontAlgn="base" hangingPunct="0">
        <a:spcBef>
          <a:spcPct val="0"/>
        </a:spcBef>
        <a:spcAft>
          <a:spcPct val="0"/>
        </a:spcAft>
        <a:buChar char="•"/>
        <a:defRPr sz="1200">
          <a:solidFill>
            <a:schemeClr val="tx1"/>
          </a:solidFill>
          <a:latin typeface="+mn-lt"/>
          <a:ea typeface="MS PGothic" panose="020B0600070205080204" pitchFamily="34" charset="-128"/>
        </a:defRPr>
      </a:lvl4pPr>
      <a:lvl5pPr marL="1435100" indent="-179388" algn="l" rtl="0" eaLnBrk="0" fontAlgn="base" hangingPunct="0">
        <a:lnSpc>
          <a:spcPts val="2800"/>
        </a:lnSpc>
        <a:spcBef>
          <a:spcPct val="0"/>
        </a:spcBef>
        <a:spcAft>
          <a:spcPct val="0"/>
        </a:spcAft>
        <a:buChar char="»"/>
        <a:defRPr sz="2000">
          <a:solidFill>
            <a:schemeClr val="tx1"/>
          </a:solidFill>
          <a:latin typeface="+mn-lt"/>
          <a:ea typeface="MS PGothic" panose="020B0600070205080204" pitchFamily="34" charset="-128"/>
        </a:defRPr>
      </a:lvl5pPr>
      <a:lvl6pPr marL="1892300" indent="-179388" algn="l" rtl="0" fontAlgn="base">
        <a:lnSpc>
          <a:spcPts val="2800"/>
        </a:lnSpc>
        <a:spcBef>
          <a:spcPct val="0"/>
        </a:spcBef>
        <a:spcAft>
          <a:spcPct val="0"/>
        </a:spcAft>
        <a:buChar char="»"/>
        <a:defRPr sz="2000">
          <a:solidFill>
            <a:schemeClr val="tx1"/>
          </a:solidFill>
          <a:latin typeface="+mn-lt"/>
        </a:defRPr>
      </a:lvl6pPr>
      <a:lvl7pPr marL="2349500" indent="-179388" algn="l" rtl="0" fontAlgn="base">
        <a:lnSpc>
          <a:spcPts val="2800"/>
        </a:lnSpc>
        <a:spcBef>
          <a:spcPct val="0"/>
        </a:spcBef>
        <a:spcAft>
          <a:spcPct val="0"/>
        </a:spcAft>
        <a:buChar char="»"/>
        <a:defRPr sz="2000">
          <a:solidFill>
            <a:schemeClr val="tx1"/>
          </a:solidFill>
          <a:latin typeface="+mn-lt"/>
        </a:defRPr>
      </a:lvl7pPr>
      <a:lvl8pPr marL="2806700" indent="-179388" algn="l" rtl="0" fontAlgn="base">
        <a:lnSpc>
          <a:spcPts val="2800"/>
        </a:lnSpc>
        <a:spcBef>
          <a:spcPct val="0"/>
        </a:spcBef>
        <a:spcAft>
          <a:spcPct val="0"/>
        </a:spcAft>
        <a:buChar char="»"/>
        <a:defRPr sz="2000">
          <a:solidFill>
            <a:schemeClr val="tx1"/>
          </a:solidFill>
          <a:latin typeface="+mn-lt"/>
        </a:defRPr>
      </a:lvl8pPr>
      <a:lvl9pPr marL="3263900" indent="-179388" algn="l" rtl="0" fontAlgn="base">
        <a:lnSpc>
          <a:spcPts val="2800"/>
        </a:lnSpc>
        <a:spcBef>
          <a:spcPct val="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el 1"/>
          <p:cNvSpPr txBox="1">
            <a:spLocks/>
          </p:cNvSpPr>
          <p:nvPr/>
        </p:nvSpPr>
        <p:spPr bwMode="auto">
          <a:xfrm>
            <a:off x="1126958" y="803525"/>
            <a:ext cx="9516979" cy="2387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sz="200">
                <a:solidFill>
                  <a:schemeClr val="tx1"/>
                </a:solidFill>
                <a:latin typeface="Arial" panose="020B0604020202020204" pitchFamily="34" charset="0"/>
                <a:ea typeface="MS PGothic" panose="020B0600070205080204" pitchFamily="34" charset="-128"/>
              </a:defRPr>
            </a:lvl1pPr>
            <a:lvl2pPr marL="742950" indent="-285750">
              <a:defRPr sz="200">
                <a:solidFill>
                  <a:schemeClr val="tx1"/>
                </a:solidFill>
                <a:latin typeface="Arial" panose="020B0604020202020204" pitchFamily="34" charset="0"/>
                <a:ea typeface="MS PGothic" panose="020B0600070205080204" pitchFamily="34" charset="-128"/>
              </a:defRPr>
            </a:lvl2pPr>
            <a:lvl3pPr marL="1143000" indent="-228600">
              <a:defRPr sz="200">
                <a:solidFill>
                  <a:schemeClr val="tx1"/>
                </a:solidFill>
                <a:latin typeface="Arial" panose="020B0604020202020204" pitchFamily="34" charset="0"/>
                <a:ea typeface="MS PGothic" panose="020B0600070205080204" pitchFamily="34" charset="-128"/>
              </a:defRPr>
            </a:lvl3pPr>
            <a:lvl4pPr marL="1600200" indent="-228600">
              <a:defRPr sz="200">
                <a:solidFill>
                  <a:schemeClr val="tx1"/>
                </a:solidFill>
                <a:latin typeface="Arial" panose="020B0604020202020204" pitchFamily="34" charset="0"/>
                <a:ea typeface="MS PGothic" panose="020B0600070205080204" pitchFamily="34" charset="-128"/>
              </a:defRPr>
            </a:lvl4pPr>
            <a:lvl5pPr marL="2057400" indent="-228600">
              <a:defRPr sz="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00">
                <a:solidFill>
                  <a:schemeClr val="tx1"/>
                </a:solidFill>
                <a:latin typeface="Arial" panose="020B0604020202020204" pitchFamily="34" charset="0"/>
                <a:ea typeface="MS PGothic" panose="020B0600070205080204" pitchFamily="34" charset="-128"/>
              </a:defRPr>
            </a:lvl9pPr>
          </a:lstStyle>
          <a:p>
            <a:pPr algn="ctr" fontAlgn="base">
              <a:spcBef>
                <a:spcPct val="0"/>
              </a:spcBef>
              <a:spcAft>
                <a:spcPct val="0"/>
              </a:spcAft>
            </a:pPr>
            <a:r>
              <a:rPr lang="de-DE" altLang="de-DE" sz="3600" b="1" dirty="0" smtClean="0">
                <a:solidFill>
                  <a:srgbClr val="A51E37"/>
                </a:solidFill>
              </a:rPr>
              <a:t>The </a:t>
            </a:r>
            <a:r>
              <a:rPr lang="de-DE" altLang="de-DE" sz="3600" b="1" dirty="0" err="1" smtClean="0">
                <a:solidFill>
                  <a:srgbClr val="A51E37"/>
                </a:solidFill>
              </a:rPr>
              <a:t>directive</a:t>
            </a:r>
            <a:r>
              <a:rPr lang="de-DE" altLang="de-DE" sz="3600" b="1" dirty="0" smtClean="0">
                <a:solidFill>
                  <a:srgbClr val="A51E37"/>
                </a:solidFill>
              </a:rPr>
              <a:t> on </a:t>
            </a:r>
            <a:r>
              <a:rPr lang="de-DE" altLang="de-DE" sz="3600" b="1" dirty="0" err="1" smtClean="0">
                <a:solidFill>
                  <a:srgbClr val="A51E37"/>
                </a:solidFill>
              </a:rPr>
              <a:t>preventive</a:t>
            </a:r>
            <a:r>
              <a:rPr lang="de-DE" altLang="de-DE" sz="3600" b="1" dirty="0" smtClean="0">
                <a:solidFill>
                  <a:srgbClr val="A51E37"/>
                </a:solidFill>
              </a:rPr>
              <a:t> </a:t>
            </a:r>
            <a:r>
              <a:rPr lang="de-DE" altLang="de-DE" sz="3600" b="1" dirty="0" err="1" smtClean="0">
                <a:solidFill>
                  <a:srgbClr val="A51E37"/>
                </a:solidFill>
              </a:rPr>
              <a:t>restructuring</a:t>
            </a:r>
            <a:r>
              <a:rPr lang="de-DE" altLang="de-DE" sz="3600" b="1" dirty="0" smtClean="0">
                <a:solidFill>
                  <a:srgbClr val="A51E37"/>
                </a:solidFill>
              </a:rPr>
              <a:t> </a:t>
            </a:r>
            <a:r>
              <a:rPr lang="de-DE" altLang="de-DE" sz="3600" b="1" dirty="0" err="1" smtClean="0">
                <a:solidFill>
                  <a:srgbClr val="A51E37"/>
                </a:solidFill>
              </a:rPr>
              <a:t>frameworks</a:t>
            </a:r>
            <a:endParaRPr lang="de-DE" altLang="de-DE" sz="2800" b="1" dirty="0">
              <a:solidFill>
                <a:srgbClr val="A51E37"/>
              </a:solidFill>
            </a:endParaRPr>
          </a:p>
        </p:txBody>
      </p:sp>
      <p:sp>
        <p:nvSpPr>
          <p:cNvPr id="9218" name="Untertitel 2"/>
          <p:cNvSpPr txBox="1">
            <a:spLocks/>
          </p:cNvSpPr>
          <p:nvPr/>
        </p:nvSpPr>
        <p:spPr bwMode="auto">
          <a:xfrm>
            <a:off x="2456448" y="4078973"/>
            <a:ext cx="6858000" cy="1655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
                <a:solidFill>
                  <a:schemeClr val="tx1"/>
                </a:solidFill>
                <a:latin typeface="Arial" panose="020B0604020202020204" pitchFamily="34" charset="0"/>
                <a:ea typeface="MS PGothic" panose="020B0600070205080204" pitchFamily="34" charset="-128"/>
              </a:defRPr>
            </a:lvl1pPr>
            <a:lvl2pPr marL="742950" indent="-285750">
              <a:defRPr sz="200">
                <a:solidFill>
                  <a:schemeClr val="tx1"/>
                </a:solidFill>
                <a:latin typeface="Arial" panose="020B0604020202020204" pitchFamily="34" charset="0"/>
                <a:ea typeface="MS PGothic" panose="020B0600070205080204" pitchFamily="34" charset="-128"/>
              </a:defRPr>
            </a:lvl2pPr>
            <a:lvl3pPr marL="1143000" indent="-228600">
              <a:defRPr sz="200">
                <a:solidFill>
                  <a:schemeClr val="tx1"/>
                </a:solidFill>
                <a:latin typeface="Arial" panose="020B0604020202020204" pitchFamily="34" charset="0"/>
                <a:ea typeface="MS PGothic" panose="020B0600070205080204" pitchFamily="34" charset="-128"/>
              </a:defRPr>
            </a:lvl3pPr>
            <a:lvl4pPr marL="1600200" indent="-228600">
              <a:defRPr sz="200">
                <a:solidFill>
                  <a:schemeClr val="tx1"/>
                </a:solidFill>
                <a:latin typeface="Arial" panose="020B0604020202020204" pitchFamily="34" charset="0"/>
                <a:ea typeface="MS PGothic" panose="020B0600070205080204" pitchFamily="34" charset="-128"/>
              </a:defRPr>
            </a:lvl4pPr>
            <a:lvl5pPr marL="2057400" indent="-228600">
              <a:defRPr sz="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00">
                <a:solidFill>
                  <a:schemeClr val="tx1"/>
                </a:solidFill>
                <a:latin typeface="Arial" panose="020B0604020202020204" pitchFamily="34" charset="0"/>
                <a:ea typeface="MS PGothic" panose="020B0600070205080204" pitchFamily="34" charset="-128"/>
              </a:defRPr>
            </a:lvl9pPr>
          </a:lstStyle>
          <a:p>
            <a:pPr algn="ctr" fontAlgn="base">
              <a:spcBef>
                <a:spcPct val="20000"/>
              </a:spcBef>
              <a:spcAft>
                <a:spcPct val="0"/>
              </a:spcAft>
            </a:pPr>
            <a:endParaRPr lang="de-DE" altLang="de-DE" sz="1800" b="1" dirty="0">
              <a:solidFill>
                <a:srgbClr val="2B586C"/>
              </a:solidFill>
            </a:endParaRPr>
          </a:p>
          <a:p>
            <a:pPr algn="ctr" fontAlgn="base">
              <a:spcBef>
                <a:spcPct val="20000"/>
              </a:spcBef>
              <a:spcAft>
                <a:spcPct val="0"/>
              </a:spcAft>
            </a:pPr>
            <a:r>
              <a:rPr lang="de-DE" altLang="de-DE" sz="1800" b="1" dirty="0">
                <a:solidFill>
                  <a:srgbClr val="2B586C"/>
                </a:solidFill>
              </a:rPr>
              <a:t>Prof. Dr. Christoph </a:t>
            </a:r>
            <a:r>
              <a:rPr lang="de-DE" altLang="de-DE" sz="1800" b="1" dirty="0" err="1">
                <a:solidFill>
                  <a:srgbClr val="2B586C"/>
                </a:solidFill>
              </a:rPr>
              <a:t>Thole</a:t>
            </a:r>
            <a:r>
              <a:rPr lang="de-DE" altLang="de-DE" sz="1800" b="1" dirty="0">
                <a:solidFill>
                  <a:srgbClr val="2B586C"/>
                </a:solidFill>
              </a:rPr>
              <a:t>, Dipl.-Kfm.</a:t>
            </a:r>
          </a:p>
          <a:p>
            <a:pPr algn="ctr" fontAlgn="base">
              <a:spcBef>
                <a:spcPct val="20000"/>
              </a:spcBef>
              <a:spcAft>
                <a:spcPct val="0"/>
              </a:spcAft>
            </a:pPr>
            <a:r>
              <a:rPr lang="de-DE" altLang="de-DE" sz="1400" b="1" dirty="0">
                <a:solidFill>
                  <a:srgbClr val="2B586C"/>
                </a:solidFill>
              </a:rPr>
              <a:t>Direktor des Instituts für Verfahrensrecht und Insolvenzrecht und des Instituts für Europäisches und Internationales Insolvenzrecht</a:t>
            </a:r>
          </a:p>
        </p:txBody>
      </p:sp>
    </p:spTree>
    <p:extLst>
      <p:ext uri="{BB962C8B-B14F-4D97-AF65-F5344CB8AC3E}">
        <p14:creationId xmlns:p14="http://schemas.microsoft.com/office/powerpoint/2010/main" val="2518672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6"/>
          <p:cNvSpPr>
            <a:spLocks noGrp="1" noChangeArrowheads="1"/>
          </p:cNvSpPr>
          <p:nvPr>
            <p:ph type="title"/>
          </p:nvPr>
        </p:nvSpPr>
        <p:spPr>
          <a:xfrm>
            <a:off x="673512" y="319628"/>
            <a:ext cx="9920371" cy="369332"/>
          </a:xfrm>
        </p:spPr>
        <p:txBody>
          <a:bodyPr/>
          <a:lstStyle/>
          <a:p>
            <a:pPr eaLnBrk="1" hangingPunct="1">
              <a:defRPr/>
            </a:pPr>
            <a:r>
              <a:rPr lang="de-DE" dirty="0" smtClean="0"/>
              <a:t>German </a:t>
            </a:r>
            <a:r>
              <a:rPr lang="de-DE" dirty="0" err="1" smtClean="0"/>
              <a:t>perspectives</a:t>
            </a:r>
            <a:r>
              <a:rPr lang="de-DE" dirty="0" smtClean="0"/>
              <a:t> (</a:t>
            </a:r>
            <a:r>
              <a:rPr lang="de-DE" dirty="0" err="1" smtClean="0"/>
              <a:t>my</a:t>
            </a:r>
            <a:r>
              <a:rPr lang="de-DE" dirty="0" smtClean="0"/>
              <a:t> </a:t>
            </a:r>
            <a:r>
              <a:rPr lang="de-DE" dirty="0" err="1" smtClean="0"/>
              <a:t>opinion</a:t>
            </a:r>
            <a:r>
              <a:rPr lang="de-DE" dirty="0" smtClean="0"/>
              <a:t>)</a:t>
            </a:r>
            <a:endParaRPr lang="de-DE" dirty="0">
              <a:solidFill>
                <a:schemeClr val="tx2"/>
              </a:solidFill>
            </a:endParaRPr>
          </a:p>
        </p:txBody>
      </p:sp>
      <p:sp>
        <p:nvSpPr>
          <p:cNvPr id="5125" name="Rectangle 7"/>
          <p:cNvSpPr>
            <a:spLocks noGrp="1" noChangeArrowheads="1"/>
          </p:cNvSpPr>
          <p:nvPr>
            <p:ph type="body" idx="1"/>
          </p:nvPr>
        </p:nvSpPr>
        <p:spPr>
          <a:xfrm>
            <a:off x="673512" y="819589"/>
            <a:ext cx="9568956" cy="6461769"/>
          </a:xfrm>
        </p:spPr>
        <p:txBody>
          <a:bodyPr/>
          <a:lstStyle/>
          <a:p>
            <a:pPr marL="381000" indent="-381000" eaLnBrk="1" hangingPunct="1">
              <a:lnSpc>
                <a:spcPct val="110000"/>
              </a:lnSpc>
              <a:buFontTx/>
              <a:buChar char="•"/>
              <a:defRPr/>
            </a:pPr>
            <a:r>
              <a:rPr lang="de-DE" altLang="de-DE" sz="2000" dirty="0" err="1" smtClean="0">
                <a:ea typeface="ＭＳ Ｐゴシック" pitchFamily="34" charset="-128"/>
              </a:rPr>
              <a:t>No</a:t>
            </a:r>
            <a:r>
              <a:rPr lang="de-DE" altLang="de-DE" sz="2000" dirty="0" smtClean="0">
                <a:ea typeface="ＭＳ Ｐゴシック" pitchFamily="34" charset="-128"/>
              </a:rPr>
              <a:t> </a:t>
            </a:r>
            <a:r>
              <a:rPr lang="de-DE" altLang="de-DE" sz="2000" dirty="0" err="1" smtClean="0">
                <a:ea typeface="ＭＳ Ｐゴシック" pitchFamily="34" charset="-128"/>
              </a:rPr>
              <a:t>need</a:t>
            </a:r>
            <a:r>
              <a:rPr lang="de-DE" altLang="de-DE" sz="2000" dirty="0" smtClean="0">
                <a:ea typeface="ＭＳ Ｐゴシック" pitchFamily="34" charset="-128"/>
              </a:rPr>
              <a:t> </a:t>
            </a:r>
            <a:r>
              <a:rPr lang="de-DE" altLang="de-DE" sz="2000" dirty="0" err="1" smtClean="0">
                <a:ea typeface="ＭＳ Ｐゴシック" pitchFamily="34" charset="-128"/>
              </a:rPr>
              <a:t>to</a:t>
            </a:r>
            <a:r>
              <a:rPr lang="de-DE" altLang="de-DE" sz="2000" dirty="0" smtClean="0">
                <a:ea typeface="ＭＳ Ｐゴシック" pitchFamily="34" charset="-128"/>
              </a:rPr>
              <a:t> </a:t>
            </a:r>
            <a:r>
              <a:rPr lang="de-DE" altLang="de-DE" sz="2000" dirty="0" err="1" smtClean="0">
                <a:ea typeface="ＭＳ Ｐゴシック" pitchFamily="34" charset="-128"/>
              </a:rPr>
              <a:t>make</a:t>
            </a:r>
            <a:r>
              <a:rPr lang="de-DE" altLang="de-DE" sz="2000" dirty="0" smtClean="0">
                <a:ea typeface="ＭＳ Ｐゴシック" pitchFamily="34" charset="-128"/>
              </a:rPr>
              <a:t> </a:t>
            </a:r>
            <a:r>
              <a:rPr lang="de-DE" altLang="de-DE" sz="2000" dirty="0" err="1" smtClean="0">
                <a:ea typeface="ＭＳ Ｐゴシック" pitchFamily="34" charset="-128"/>
              </a:rPr>
              <a:t>major</a:t>
            </a:r>
            <a:r>
              <a:rPr lang="de-DE" altLang="de-DE" sz="2000" dirty="0" smtClean="0">
                <a:ea typeface="ＭＳ Ｐゴシック" pitchFamily="34" charset="-128"/>
              </a:rPr>
              <a:t> </a:t>
            </a:r>
            <a:r>
              <a:rPr lang="de-DE" altLang="de-DE" sz="2000" dirty="0" err="1" smtClean="0">
                <a:ea typeface="ＭＳ Ｐゴシック" pitchFamily="34" charset="-128"/>
              </a:rPr>
              <a:t>changes</a:t>
            </a:r>
            <a:r>
              <a:rPr lang="de-DE" altLang="de-DE" sz="2000" dirty="0" smtClean="0">
                <a:ea typeface="ＭＳ Ｐゴシック" pitchFamily="34" charset="-128"/>
              </a:rPr>
              <a:t>, </a:t>
            </a:r>
            <a:r>
              <a:rPr lang="de-DE" altLang="de-DE" sz="2000" dirty="0" err="1" smtClean="0">
                <a:ea typeface="ＭＳ Ｐゴシック" pitchFamily="34" charset="-128"/>
              </a:rPr>
              <a:t>because</a:t>
            </a:r>
            <a:r>
              <a:rPr lang="de-DE" altLang="de-DE" sz="2000" dirty="0" smtClean="0">
                <a:ea typeface="ＭＳ Ｐゴシック" pitchFamily="34" charset="-128"/>
              </a:rPr>
              <a:t> </a:t>
            </a:r>
            <a:r>
              <a:rPr lang="de-DE" altLang="de-DE" sz="2000" dirty="0" err="1" smtClean="0">
                <a:ea typeface="ＭＳ Ｐゴシック" pitchFamily="34" charset="-128"/>
              </a:rPr>
              <a:t>insolvency</a:t>
            </a:r>
            <a:r>
              <a:rPr lang="de-DE" altLang="de-DE" sz="2000" dirty="0" smtClean="0">
                <a:ea typeface="ＭＳ Ｐゴシック" pitchFamily="34" charset="-128"/>
              </a:rPr>
              <a:t> </a:t>
            </a:r>
            <a:r>
              <a:rPr lang="de-DE" altLang="de-DE" sz="2000" dirty="0" err="1" smtClean="0">
                <a:ea typeface="ＭＳ Ｐゴシック" pitchFamily="34" charset="-128"/>
              </a:rPr>
              <a:t>procedure</a:t>
            </a:r>
            <a:r>
              <a:rPr lang="de-DE" altLang="de-DE" sz="2000" dirty="0" smtClean="0">
                <a:ea typeface="ＭＳ Ｐゴシック" pitchFamily="34" charset="-128"/>
              </a:rPr>
              <a:t> </a:t>
            </a:r>
            <a:r>
              <a:rPr lang="de-DE" altLang="de-DE" sz="2000" dirty="0" err="1" smtClean="0">
                <a:ea typeface="ＭＳ Ｐゴシック" pitchFamily="34" charset="-128"/>
              </a:rPr>
              <a:t>is</a:t>
            </a:r>
            <a:r>
              <a:rPr lang="de-DE" altLang="de-DE" sz="2000" dirty="0" smtClean="0">
                <a:ea typeface="ＭＳ Ｐゴシック" pitchFamily="34" charset="-128"/>
              </a:rPr>
              <a:t> not </a:t>
            </a:r>
            <a:r>
              <a:rPr lang="de-DE" altLang="de-DE" sz="2000" dirty="0" err="1" smtClean="0">
                <a:ea typeface="ＭＳ Ｐゴシック" pitchFamily="34" charset="-128"/>
              </a:rPr>
              <a:t>too</a:t>
            </a:r>
            <a:r>
              <a:rPr lang="de-DE" altLang="de-DE" sz="2000" dirty="0" smtClean="0">
                <a:ea typeface="ＭＳ Ｐゴシック" pitchFamily="34" charset="-128"/>
              </a:rPr>
              <a:t> </a:t>
            </a:r>
            <a:r>
              <a:rPr lang="de-DE" altLang="de-DE" sz="2000" dirty="0" err="1" smtClean="0">
                <a:ea typeface="ＭＳ Ｐゴシック" pitchFamily="34" charset="-128"/>
              </a:rPr>
              <a:t>bad</a:t>
            </a:r>
            <a:endParaRPr lang="de-DE" altLang="de-DE" sz="2000" dirty="0" smtClean="0">
              <a:ea typeface="ＭＳ Ｐゴシック" pitchFamily="34" charset="-128"/>
            </a:endParaRPr>
          </a:p>
          <a:p>
            <a:pPr marL="381000" indent="-381000" eaLnBrk="1" hangingPunct="1">
              <a:lnSpc>
                <a:spcPct val="110000"/>
              </a:lnSpc>
              <a:buFontTx/>
              <a:buChar char="•"/>
              <a:defRPr/>
            </a:pPr>
            <a:r>
              <a:rPr lang="de-DE" altLang="de-DE" sz="2000" dirty="0" err="1" smtClean="0">
                <a:ea typeface="ＭＳ Ｐゴシック" pitchFamily="34" charset="-128"/>
              </a:rPr>
              <a:t>Should</a:t>
            </a:r>
            <a:r>
              <a:rPr lang="de-DE" altLang="de-DE" sz="2000" dirty="0" smtClean="0">
                <a:ea typeface="ＭＳ Ｐゴシック" pitchFamily="34" charset="-128"/>
              </a:rPr>
              <a:t> </a:t>
            </a:r>
            <a:r>
              <a:rPr lang="de-DE" altLang="de-DE" sz="2000" dirty="0" err="1" smtClean="0">
                <a:ea typeface="ＭＳ Ｐゴシック" pitchFamily="34" charset="-128"/>
              </a:rPr>
              <a:t>be</a:t>
            </a:r>
            <a:r>
              <a:rPr lang="de-DE" altLang="de-DE" sz="2000" dirty="0" smtClean="0">
                <a:ea typeface="ＭＳ Ｐゴシック" pitchFamily="34" charset="-128"/>
              </a:rPr>
              <a:t> </a:t>
            </a:r>
            <a:r>
              <a:rPr lang="de-DE" altLang="de-DE" sz="2000" dirty="0" err="1" smtClean="0">
                <a:ea typeface="ＭＳ Ｐゴシック" pitchFamily="34" charset="-128"/>
              </a:rPr>
              <a:t>included</a:t>
            </a:r>
            <a:r>
              <a:rPr lang="de-DE" altLang="de-DE" sz="2000" dirty="0" smtClean="0">
                <a:ea typeface="ＭＳ Ｐゴシック" pitchFamily="34" charset="-128"/>
              </a:rPr>
              <a:t> in </a:t>
            </a:r>
            <a:r>
              <a:rPr lang="de-DE" altLang="de-DE" sz="2000" dirty="0" err="1" smtClean="0">
                <a:ea typeface="ＭＳ Ｐゴシック" pitchFamily="34" charset="-128"/>
              </a:rPr>
              <a:t>the</a:t>
            </a:r>
            <a:r>
              <a:rPr lang="de-DE" altLang="de-DE" sz="2000" dirty="0" smtClean="0">
                <a:ea typeface="ＭＳ Ｐゴシック" pitchFamily="34" charset="-128"/>
              </a:rPr>
              <a:t> </a:t>
            </a:r>
            <a:r>
              <a:rPr lang="de-DE" altLang="de-DE" sz="2000" dirty="0" err="1" smtClean="0">
                <a:ea typeface="ＭＳ Ｐゴシック" pitchFamily="34" charset="-128"/>
              </a:rPr>
              <a:t>context</a:t>
            </a:r>
            <a:r>
              <a:rPr lang="de-DE" altLang="de-DE" sz="2000" dirty="0" smtClean="0">
                <a:ea typeface="ＭＳ Ｐゴシック" pitchFamily="34" charset="-128"/>
              </a:rPr>
              <a:t> </a:t>
            </a:r>
            <a:r>
              <a:rPr lang="de-DE" altLang="de-DE" sz="2000" dirty="0" err="1" smtClean="0">
                <a:ea typeface="ＭＳ Ｐゴシック" pitchFamily="34" charset="-128"/>
              </a:rPr>
              <a:t>of</a:t>
            </a:r>
            <a:r>
              <a:rPr lang="de-DE" altLang="de-DE" sz="2000" dirty="0" smtClean="0">
                <a:ea typeface="ＭＳ Ｐゴシック" pitchFamily="34" charset="-128"/>
              </a:rPr>
              <a:t> </a:t>
            </a:r>
            <a:r>
              <a:rPr lang="de-DE" altLang="de-DE" sz="2000" dirty="0" err="1" smtClean="0">
                <a:ea typeface="ＭＳ Ｐゴシック" pitchFamily="34" charset="-128"/>
              </a:rPr>
              <a:t>the</a:t>
            </a:r>
            <a:r>
              <a:rPr lang="de-DE" altLang="de-DE" sz="2000" dirty="0" smtClean="0">
                <a:ea typeface="ＭＳ Ｐゴシック" pitchFamily="34" charset="-128"/>
              </a:rPr>
              <a:t> </a:t>
            </a:r>
            <a:r>
              <a:rPr lang="de-DE" altLang="de-DE" sz="2000" dirty="0" err="1" smtClean="0">
                <a:ea typeface="ＭＳ Ｐゴシック" pitchFamily="34" charset="-128"/>
              </a:rPr>
              <a:t>insolvency</a:t>
            </a:r>
            <a:r>
              <a:rPr lang="de-DE" altLang="de-DE" sz="2000" dirty="0" smtClean="0">
                <a:ea typeface="ＭＳ Ｐゴシック" pitchFamily="34" charset="-128"/>
              </a:rPr>
              <a:t> </a:t>
            </a:r>
            <a:r>
              <a:rPr lang="de-DE" altLang="de-DE" sz="2000" dirty="0" err="1" smtClean="0">
                <a:ea typeface="ＭＳ Ｐゴシック" pitchFamily="34" charset="-128"/>
              </a:rPr>
              <a:t>law</a:t>
            </a:r>
            <a:r>
              <a:rPr lang="de-DE" altLang="de-DE" sz="2000" dirty="0" smtClean="0">
                <a:ea typeface="ＭＳ Ｐゴシック" pitchFamily="34" charset="-128"/>
              </a:rPr>
              <a:t> (</a:t>
            </a:r>
            <a:r>
              <a:rPr lang="de-DE" altLang="de-DE" sz="2000" i="1" dirty="0" smtClean="0">
                <a:ea typeface="ＭＳ Ｐゴシック" pitchFamily="34" charset="-128"/>
              </a:rPr>
              <a:t>Insolvenz-und Restrukturierungsordnung</a:t>
            </a:r>
            <a:r>
              <a:rPr lang="de-DE" altLang="de-DE" sz="2000" dirty="0" smtClean="0">
                <a:ea typeface="ＭＳ Ｐゴシック" pitchFamily="34" charset="-128"/>
              </a:rPr>
              <a:t>), </a:t>
            </a:r>
            <a:r>
              <a:rPr lang="de-DE" altLang="de-DE" sz="2000" dirty="0" err="1" smtClean="0">
                <a:ea typeface="ＭＳ Ｐゴシック" pitchFamily="34" charset="-128"/>
              </a:rPr>
              <a:t>specialised</a:t>
            </a:r>
            <a:r>
              <a:rPr lang="de-DE" altLang="de-DE" sz="2000" dirty="0" smtClean="0">
                <a:ea typeface="ＭＳ Ｐゴシック" pitchFamily="34" charset="-128"/>
              </a:rPr>
              <a:t> </a:t>
            </a:r>
            <a:r>
              <a:rPr lang="de-DE" altLang="de-DE" sz="2000" dirty="0" err="1" smtClean="0">
                <a:ea typeface="ＭＳ Ｐゴシック" pitchFamily="34" charset="-128"/>
              </a:rPr>
              <a:t>insolvency</a:t>
            </a:r>
            <a:r>
              <a:rPr lang="de-DE" altLang="de-DE" sz="2000" dirty="0" smtClean="0">
                <a:ea typeface="ＭＳ Ｐゴシック" pitchFamily="34" charset="-128"/>
              </a:rPr>
              <a:t> </a:t>
            </a:r>
            <a:r>
              <a:rPr lang="de-DE" altLang="de-DE" sz="2000" dirty="0" err="1" smtClean="0">
                <a:ea typeface="ＭＳ Ｐゴシック" pitchFamily="34" charset="-128"/>
              </a:rPr>
              <a:t>courts</a:t>
            </a:r>
            <a:endParaRPr lang="de-DE" altLang="de-DE" sz="2000" dirty="0" smtClean="0">
              <a:ea typeface="ＭＳ Ｐゴシック" pitchFamily="34" charset="-128"/>
            </a:endParaRPr>
          </a:p>
          <a:p>
            <a:pPr marL="381000" indent="-381000" eaLnBrk="1" hangingPunct="1">
              <a:lnSpc>
                <a:spcPct val="110000"/>
              </a:lnSpc>
              <a:buFontTx/>
              <a:buChar char="•"/>
              <a:defRPr/>
            </a:pPr>
            <a:r>
              <a:rPr lang="de-DE" altLang="de-DE" sz="2000" dirty="0" err="1" smtClean="0">
                <a:ea typeface="ＭＳ Ｐゴシック" pitchFamily="34" charset="-128"/>
              </a:rPr>
              <a:t>Likelihood</a:t>
            </a:r>
            <a:r>
              <a:rPr lang="de-DE" altLang="de-DE" sz="2000" dirty="0" smtClean="0">
                <a:ea typeface="ＭＳ Ｐゴシック" pitchFamily="34" charset="-128"/>
              </a:rPr>
              <a:t> </a:t>
            </a:r>
            <a:r>
              <a:rPr lang="de-DE" altLang="de-DE" sz="2000" dirty="0" err="1" smtClean="0">
                <a:ea typeface="ＭＳ Ｐゴシック" pitchFamily="34" charset="-128"/>
              </a:rPr>
              <a:t>of</a:t>
            </a:r>
            <a:r>
              <a:rPr lang="de-DE" altLang="de-DE" sz="2000" dirty="0" smtClean="0">
                <a:ea typeface="ＭＳ Ｐゴシック" pitchFamily="34" charset="-128"/>
              </a:rPr>
              <a:t> </a:t>
            </a:r>
            <a:r>
              <a:rPr lang="de-DE" altLang="de-DE" sz="2000" dirty="0" err="1" smtClean="0">
                <a:ea typeface="ＭＳ Ｐゴシック" pitchFamily="34" charset="-128"/>
              </a:rPr>
              <a:t>insolvency</a:t>
            </a:r>
            <a:r>
              <a:rPr lang="de-DE" altLang="de-DE" sz="2000" dirty="0" smtClean="0">
                <a:ea typeface="ＭＳ Ｐゴシック" pitchFamily="34" charset="-128"/>
              </a:rPr>
              <a:t> </a:t>
            </a:r>
            <a:r>
              <a:rPr lang="de-DE" altLang="de-DE" sz="2000" dirty="0" err="1" smtClean="0">
                <a:ea typeface="ＭＳ Ｐゴシック" pitchFamily="34" charset="-128"/>
              </a:rPr>
              <a:t>means</a:t>
            </a:r>
            <a:r>
              <a:rPr lang="de-DE" altLang="de-DE" sz="2000" dirty="0" smtClean="0">
                <a:ea typeface="ＭＳ Ｐゴシック" pitchFamily="34" charset="-128"/>
              </a:rPr>
              <a:t> </a:t>
            </a:r>
            <a:r>
              <a:rPr lang="de-DE" altLang="de-DE" sz="2000" dirty="0" err="1" smtClean="0">
                <a:ea typeface="ＭＳ Ｐゴシック" pitchFamily="34" charset="-128"/>
              </a:rPr>
              <a:t>likelihood</a:t>
            </a:r>
            <a:r>
              <a:rPr lang="de-DE" altLang="de-DE" sz="2000" dirty="0" smtClean="0">
                <a:ea typeface="ＭＳ Ｐゴシック" pitchFamily="34" charset="-128"/>
              </a:rPr>
              <a:t> </a:t>
            </a:r>
            <a:r>
              <a:rPr lang="de-DE" altLang="de-DE" sz="2000" dirty="0" err="1" smtClean="0">
                <a:ea typeface="ＭＳ Ｐゴシック" pitchFamily="34" charset="-128"/>
              </a:rPr>
              <a:t>of</a:t>
            </a:r>
            <a:r>
              <a:rPr lang="de-DE" altLang="de-DE" sz="2000" dirty="0" smtClean="0">
                <a:ea typeface="ＭＳ Ｐゴシック" pitchFamily="34" charset="-128"/>
              </a:rPr>
              <a:t> </a:t>
            </a:r>
            <a:r>
              <a:rPr lang="de-DE" altLang="de-DE" sz="2000" dirty="0" err="1" smtClean="0">
                <a:ea typeface="ＭＳ Ｐゴシック" pitchFamily="34" charset="-128"/>
              </a:rPr>
              <a:t>inability</a:t>
            </a:r>
            <a:r>
              <a:rPr lang="de-DE" altLang="de-DE" sz="2000" dirty="0" smtClean="0">
                <a:ea typeface="ＭＳ Ｐゴシック" pitchFamily="34" charset="-128"/>
              </a:rPr>
              <a:t> </a:t>
            </a:r>
            <a:r>
              <a:rPr lang="de-DE" altLang="de-DE" sz="2000" dirty="0" err="1" smtClean="0">
                <a:ea typeface="ＭＳ Ｐゴシック" pitchFamily="34" charset="-128"/>
              </a:rPr>
              <a:t>to</a:t>
            </a:r>
            <a:r>
              <a:rPr lang="de-DE" altLang="de-DE" sz="2000" dirty="0" smtClean="0">
                <a:ea typeface="ＭＳ Ｐゴシック" pitchFamily="34" charset="-128"/>
              </a:rPr>
              <a:t> </a:t>
            </a:r>
            <a:r>
              <a:rPr lang="de-DE" altLang="de-DE" sz="2000" dirty="0" err="1" smtClean="0">
                <a:ea typeface="ＭＳ Ｐゴシック" pitchFamily="34" charset="-128"/>
              </a:rPr>
              <a:t>pay</a:t>
            </a:r>
            <a:r>
              <a:rPr lang="de-DE" altLang="de-DE" sz="2000" dirty="0" smtClean="0">
                <a:ea typeface="ＭＳ Ｐゴシック" pitchFamily="34" charset="-128"/>
              </a:rPr>
              <a:t> (§ 18 InsO)</a:t>
            </a:r>
          </a:p>
          <a:p>
            <a:pPr marL="381000" indent="-381000" eaLnBrk="1" hangingPunct="1">
              <a:lnSpc>
                <a:spcPct val="110000"/>
              </a:lnSpc>
              <a:buFontTx/>
              <a:buChar char="•"/>
              <a:defRPr/>
            </a:pPr>
            <a:r>
              <a:rPr lang="de-DE" altLang="de-DE" sz="2000" dirty="0" smtClean="0">
                <a:ea typeface="ＭＳ Ｐゴシック" pitchFamily="34" charset="-128"/>
              </a:rPr>
              <a:t>Germany </a:t>
            </a:r>
            <a:r>
              <a:rPr lang="de-DE" altLang="de-DE" sz="2000" dirty="0" err="1" smtClean="0">
                <a:ea typeface="ＭＳ Ｐゴシック" pitchFamily="34" charset="-128"/>
              </a:rPr>
              <a:t>should</a:t>
            </a:r>
            <a:r>
              <a:rPr lang="de-DE" altLang="de-DE" sz="2000" dirty="0" smtClean="0">
                <a:ea typeface="ＭＳ Ｐゴシック" pitchFamily="34" charset="-128"/>
              </a:rPr>
              <a:t> </a:t>
            </a:r>
            <a:r>
              <a:rPr lang="de-DE" altLang="de-DE" sz="2000" dirty="0" err="1" smtClean="0">
                <a:ea typeface="ＭＳ Ｐゴシック" pitchFamily="34" charset="-128"/>
              </a:rPr>
              <a:t>restrict</a:t>
            </a:r>
            <a:r>
              <a:rPr lang="de-DE" altLang="de-DE" sz="2000" dirty="0" smtClean="0">
                <a:ea typeface="ＭＳ Ｐゴシック" pitchFamily="34" charset="-128"/>
              </a:rPr>
              <a:t> </a:t>
            </a:r>
            <a:r>
              <a:rPr lang="de-DE" altLang="de-DE" sz="2000" dirty="0" err="1" smtClean="0">
                <a:ea typeface="ＭＳ Ｐゴシック" pitchFamily="34" charset="-128"/>
              </a:rPr>
              <a:t>availability</a:t>
            </a:r>
            <a:r>
              <a:rPr lang="de-DE" altLang="de-DE" sz="2000" dirty="0" smtClean="0">
                <a:ea typeface="ＭＳ Ｐゴシック" pitchFamily="34" charset="-128"/>
              </a:rPr>
              <a:t> </a:t>
            </a:r>
            <a:r>
              <a:rPr lang="de-DE" altLang="de-DE" sz="2000" dirty="0" err="1" smtClean="0">
                <a:ea typeface="ＭＳ Ｐゴシック" pitchFamily="34" charset="-128"/>
              </a:rPr>
              <a:t>by</a:t>
            </a:r>
            <a:r>
              <a:rPr lang="de-DE" altLang="de-DE" sz="2000" dirty="0" smtClean="0">
                <a:ea typeface="ＭＳ Ｐゴシック" pitchFamily="34" charset="-128"/>
              </a:rPr>
              <a:t> </a:t>
            </a:r>
            <a:r>
              <a:rPr lang="de-DE" altLang="de-DE" sz="2000" dirty="0" err="1" smtClean="0">
                <a:ea typeface="ＭＳ Ｐゴシック" pitchFamily="34" charset="-128"/>
              </a:rPr>
              <a:t>introducing</a:t>
            </a:r>
            <a:r>
              <a:rPr lang="de-DE" altLang="de-DE" sz="2000" dirty="0" smtClean="0">
                <a:ea typeface="ＭＳ Ｐゴシック" pitchFamily="34" charset="-128"/>
              </a:rPr>
              <a:t> </a:t>
            </a:r>
            <a:r>
              <a:rPr lang="de-DE" altLang="de-DE" sz="2000" dirty="0" err="1" smtClean="0">
                <a:ea typeface="ＭＳ Ｐゴシック" pitchFamily="34" charset="-128"/>
              </a:rPr>
              <a:t>viability</a:t>
            </a:r>
            <a:r>
              <a:rPr lang="de-DE" altLang="de-DE" sz="2000" dirty="0" smtClean="0">
                <a:ea typeface="ＭＳ Ｐゴシック" pitchFamily="34" charset="-128"/>
              </a:rPr>
              <a:t> </a:t>
            </a:r>
            <a:r>
              <a:rPr lang="de-DE" altLang="de-DE" sz="2000" dirty="0" err="1" smtClean="0">
                <a:ea typeface="ＭＳ Ｐゴシック" pitchFamily="34" charset="-128"/>
              </a:rPr>
              <a:t>test</a:t>
            </a:r>
            <a:r>
              <a:rPr lang="de-DE" altLang="de-DE" sz="2000" dirty="0" smtClean="0">
                <a:ea typeface="ＭＳ Ｐゴシック" pitchFamily="34" charset="-128"/>
              </a:rPr>
              <a:t> (</a:t>
            </a:r>
            <a:r>
              <a:rPr lang="de-DE" altLang="de-DE" sz="2000" dirty="0" err="1" smtClean="0">
                <a:ea typeface="ＭＳ Ｐゴシック" pitchFamily="34" charset="-128"/>
              </a:rPr>
              <a:t>examination</a:t>
            </a:r>
            <a:r>
              <a:rPr lang="de-DE" altLang="de-DE" sz="2000" dirty="0" smtClean="0">
                <a:ea typeface="ＭＳ Ｐゴシック" pitchFamily="34" charset="-128"/>
              </a:rPr>
              <a:t> </a:t>
            </a:r>
            <a:r>
              <a:rPr lang="de-DE" altLang="de-DE" sz="2000" dirty="0" err="1" smtClean="0">
                <a:ea typeface="ＭＳ Ｐゴシック" pitchFamily="34" charset="-128"/>
              </a:rPr>
              <a:t>by</a:t>
            </a:r>
            <a:r>
              <a:rPr lang="de-DE" altLang="de-DE" sz="2000" dirty="0" smtClean="0">
                <a:ea typeface="ＭＳ Ｐゴシック" pitchFamily="34" charset="-128"/>
              </a:rPr>
              <a:t> </a:t>
            </a:r>
            <a:r>
              <a:rPr lang="de-DE" altLang="de-DE" sz="2000" dirty="0" err="1" smtClean="0">
                <a:ea typeface="ＭＳ Ｐゴシック" pitchFamily="34" charset="-128"/>
              </a:rPr>
              <a:t>the</a:t>
            </a:r>
            <a:r>
              <a:rPr lang="de-DE" altLang="de-DE" sz="2000" dirty="0" smtClean="0">
                <a:ea typeface="ＭＳ Ｐゴシック" pitchFamily="34" charset="-128"/>
              </a:rPr>
              <a:t> PIFOR </a:t>
            </a:r>
            <a:r>
              <a:rPr lang="de-DE" altLang="de-DE" sz="2000" dirty="0" err="1" smtClean="0">
                <a:ea typeface="ＭＳ Ｐゴシック" pitchFamily="34" charset="-128"/>
              </a:rPr>
              <a:t>instead</a:t>
            </a:r>
            <a:r>
              <a:rPr lang="de-DE" altLang="de-DE" sz="2000" dirty="0" smtClean="0">
                <a:ea typeface="ＭＳ Ｐゴシック" pitchFamily="34" charset="-128"/>
              </a:rPr>
              <a:t> </a:t>
            </a:r>
            <a:r>
              <a:rPr lang="de-DE" altLang="de-DE" sz="2000" dirty="0" err="1" smtClean="0">
                <a:ea typeface="ＭＳ Ｐゴシック" pitchFamily="34" charset="-128"/>
              </a:rPr>
              <a:t>of</a:t>
            </a:r>
            <a:r>
              <a:rPr lang="de-DE" altLang="de-DE" sz="2000" dirty="0" smtClean="0">
                <a:ea typeface="ＭＳ Ｐゴシック" pitchFamily="34" charset="-128"/>
              </a:rPr>
              <a:t> </a:t>
            </a:r>
            <a:r>
              <a:rPr lang="de-DE" altLang="de-DE" sz="2000" dirty="0" err="1" smtClean="0">
                <a:ea typeface="ＭＳ Ｐゴシック" pitchFamily="34" charset="-128"/>
              </a:rPr>
              <a:t>by</a:t>
            </a:r>
            <a:r>
              <a:rPr lang="de-DE" altLang="de-DE" sz="2000" dirty="0" smtClean="0">
                <a:ea typeface="ＭＳ Ｐゴシック" pitchFamily="34" charset="-128"/>
              </a:rPr>
              <a:t> </a:t>
            </a:r>
            <a:r>
              <a:rPr lang="de-DE" altLang="de-DE" sz="2000" dirty="0" err="1" smtClean="0">
                <a:ea typeface="ＭＳ Ｐゴシック" pitchFamily="34" charset="-128"/>
              </a:rPr>
              <a:t>the</a:t>
            </a:r>
            <a:r>
              <a:rPr lang="de-DE" altLang="de-DE" sz="2000" dirty="0" smtClean="0">
                <a:ea typeface="ＭＳ Ｐゴシック" pitchFamily="34" charset="-128"/>
              </a:rPr>
              <a:t> </a:t>
            </a:r>
            <a:r>
              <a:rPr lang="de-DE" altLang="de-DE" sz="2000" dirty="0" err="1" smtClean="0">
                <a:ea typeface="ＭＳ Ｐゴシック" pitchFamily="34" charset="-128"/>
              </a:rPr>
              <a:t>court</a:t>
            </a:r>
            <a:r>
              <a:rPr lang="de-DE" altLang="de-DE" sz="2000" dirty="0" smtClean="0">
                <a:ea typeface="ＭＳ Ｐゴシック" pitchFamily="34" charset="-128"/>
              </a:rPr>
              <a:t>) </a:t>
            </a:r>
            <a:r>
              <a:rPr lang="de-DE" altLang="de-DE" sz="2000" dirty="0" err="1" smtClean="0">
                <a:ea typeface="ＭＳ Ｐゴシック" pitchFamily="34" charset="-128"/>
              </a:rPr>
              <a:t>and</a:t>
            </a:r>
            <a:r>
              <a:rPr lang="de-DE" altLang="de-DE" sz="2000" dirty="0" smtClean="0">
                <a:ea typeface="ＭＳ Ｐゴシック" pitchFamily="34" charset="-128"/>
              </a:rPr>
              <a:t> </a:t>
            </a:r>
            <a:r>
              <a:rPr lang="en-US" altLang="de-DE" sz="2000" dirty="0" smtClean="0">
                <a:ea typeface="ＭＳ Ｐゴシック" pitchFamily="34" charset="-128"/>
              </a:rPr>
              <a:t>limit </a:t>
            </a:r>
            <a:r>
              <a:rPr lang="en-US" altLang="de-DE" sz="2000" dirty="0">
                <a:ea typeface="ＭＳ Ｐゴシック" pitchFamily="34" charset="-128"/>
              </a:rPr>
              <a:t>the access of debtors </a:t>
            </a:r>
            <a:r>
              <a:rPr lang="en-US" altLang="de-DE" sz="2000" dirty="0" smtClean="0">
                <a:ea typeface="ＭＳ Ｐゴシック" pitchFamily="34" charset="-128"/>
              </a:rPr>
              <a:t>where </a:t>
            </a:r>
            <a:r>
              <a:rPr lang="en-US" altLang="de-DE" sz="2000" dirty="0">
                <a:ea typeface="ＭＳ Ｐゴシック" pitchFamily="34" charset="-128"/>
              </a:rPr>
              <a:t>their books and records are incomplete or deficient to a degree that makes it impossible to ascertain the business and financial situation of the </a:t>
            </a:r>
            <a:r>
              <a:rPr lang="en-US" altLang="de-DE" sz="2000" dirty="0" smtClean="0">
                <a:ea typeface="ＭＳ Ｐゴシック" pitchFamily="34" charset="-128"/>
              </a:rPr>
              <a:t>debtors (recital 27)</a:t>
            </a:r>
            <a:endParaRPr lang="de-DE" altLang="de-DE" sz="2000" dirty="0" smtClean="0">
              <a:ea typeface="ＭＳ Ｐゴシック" pitchFamily="34" charset="-128"/>
            </a:endParaRPr>
          </a:p>
          <a:p>
            <a:pPr marL="381000" indent="-381000" eaLnBrk="1" hangingPunct="1">
              <a:lnSpc>
                <a:spcPct val="110000"/>
              </a:lnSpc>
              <a:buFontTx/>
              <a:buChar char="•"/>
              <a:defRPr/>
            </a:pPr>
            <a:r>
              <a:rPr lang="de-DE" altLang="de-DE" sz="2000" dirty="0" err="1" smtClean="0">
                <a:ea typeface="ＭＳ Ｐゴシック" pitchFamily="34" charset="-128"/>
              </a:rPr>
              <a:t>Parallels</a:t>
            </a:r>
            <a:r>
              <a:rPr lang="de-DE" altLang="de-DE" sz="2000" dirty="0" smtClean="0">
                <a:ea typeface="ＭＳ Ｐゴシック" pitchFamily="34" charset="-128"/>
              </a:rPr>
              <a:t> </a:t>
            </a:r>
            <a:r>
              <a:rPr lang="de-DE" altLang="de-DE" sz="2000" dirty="0" err="1" smtClean="0">
                <a:ea typeface="ＭＳ Ｐゴシック" pitchFamily="34" charset="-128"/>
              </a:rPr>
              <a:t>to</a:t>
            </a:r>
            <a:r>
              <a:rPr lang="de-DE" altLang="de-DE" sz="2000" dirty="0" smtClean="0">
                <a:ea typeface="ＭＳ Ｐゴシック" pitchFamily="34" charset="-128"/>
              </a:rPr>
              <a:t> </a:t>
            </a:r>
            <a:r>
              <a:rPr lang="de-DE" altLang="de-DE" sz="2000" dirty="0" err="1" smtClean="0">
                <a:ea typeface="ＭＳ Ｐゴシック" pitchFamily="34" charset="-128"/>
              </a:rPr>
              <a:t>the</a:t>
            </a:r>
            <a:r>
              <a:rPr lang="de-DE" altLang="de-DE" sz="2000" dirty="0" smtClean="0">
                <a:ea typeface="ＭＳ Ｐゴシック" pitchFamily="34" charset="-128"/>
              </a:rPr>
              <a:t> </a:t>
            </a:r>
            <a:r>
              <a:rPr lang="de-DE" altLang="de-DE" sz="2000" dirty="0" err="1" smtClean="0">
                <a:ea typeface="ＭＳ Ｐゴシック" pitchFamily="34" charset="-128"/>
              </a:rPr>
              <a:t>insolvency</a:t>
            </a:r>
            <a:r>
              <a:rPr lang="de-DE" altLang="de-DE" sz="2000" dirty="0" smtClean="0">
                <a:ea typeface="ＭＳ Ｐゴシック" pitchFamily="34" charset="-128"/>
              </a:rPr>
              <a:t> plan </a:t>
            </a:r>
            <a:r>
              <a:rPr lang="de-DE" altLang="de-DE" sz="2000" dirty="0" err="1" smtClean="0">
                <a:ea typeface="ＭＳ Ｐゴシック" pitchFamily="34" charset="-128"/>
              </a:rPr>
              <a:t>procedure</a:t>
            </a:r>
            <a:endParaRPr lang="de-DE" altLang="de-DE" sz="2000" dirty="0" smtClean="0">
              <a:ea typeface="ＭＳ Ｐゴシック" pitchFamily="34" charset="-128"/>
            </a:endParaRPr>
          </a:p>
          <a:p>
            <a:pPr marL="381000" indent="-381000" eaLnBrk="1" hangingPunct="1">
              <a:lnSpc>
                <a:spcPct val="110000"/>
              </a:lnSpc>
              <a:buFontTx/>
              <a:buChar char="•"/>
              <a:defRPr/>
            </a:pPr>
            <a:r>
              <a:rPr lang="de-DE" altLang="de-DE" sz="2000" dirty="0" smtClean="0">
                <a:ea typeface="ＭＳ Ｐゴシック" pitchFamily="34" charset="-128"/>
              </a:rPr>
              <a:t>Equity </a:t>
            </a:r>
            <a:r>
              <a:rPr lang="de-DE" altLang="de-DE" sz="2000" dirty="0" err="1" smtClean="0">
                <a:ea typeface="ＭＳ Ｐゴシック" pitchFamily="34" charset="-128"/>
              </a:rPr>
              <a:t>holders</a:t>
            </a:r>
            <a:r>
              <a:rPr lang="de-DE" altLang="de-DE" sz="2000" dirty="0" smtClean="0">
                <a:ea typeface="ＭＳ Ｐゴシック" pitchFamily="34" charset="-128"/>
              </a:rPr>
              <a:t>: </a:t>
            </a:r>
            <a:r>
              <a:rPr lang="de-DE" altLang="de-DE" sz="2000" dirty="0" err="1" smtClean="0">
                <a:ea typeface="ＭＳ Ｐゴシック" pitchFamily="34" charset="-128"/>
              </a:rPr>
              <a:t>to</a:t>
            </a:r>
            <a:r>
              <a:rPr lang="de-DE" altLang="de-DE" sz="2000" dirty="0" smtClean="0">
                <a:ea typeface="ＭＳ Ｐゴシック" pitchFamily="34" charset="-128"/>
              </a:rPr>
              <a:t> </a:t>
            </a:r>
            <a:r>
              <a:rPr lang="de-DE" altLang="de-DE" sz="2000" dirty="0" err="1" smtClean="0">
                <a:ea typeface="ＭＳ Ｐゴシック" pitchFamily="34" charset="-128"/>
              </a:rPr>
              <a:t>be</a:t>
            </a:r>
            <a:r>
              <a:rPr lang="de-DE" altLang="de-DE" sz="2000" dirty="0" smtClean="0">
                <a:ea typeface="ＭＳ Ｐゴシック" pitchFamily="34" charset="-128"/>
              </a:rPr>
              <a:t> </a:t>
            </a:r>
            <a:r>
              <a:rPr lang="de-DE" altLang="de-DE" sz="2000" dirty="0" err="1" smtClean="0">
                <a:ea typeface="ＭＳ Ｐゴシック" pitchFamily="34" charset="-128"/>
              </a:rPr>
              <a:t>included</a:t>
            </a:r>
            <a:r>
              <a:rPr lang="de-DE" altLang="de-DE" sz="2000" dirty="0" smtClean="0">
                <a:ea typeface="ＭＳ Ｐゴシック" pitchFamily="34" charset="-128"/>
              </a:rPr>
              <a:t> in </a:t>
            </a:r>
            <a:r>
              <a:rPr lang="de-DE" altLang="de-DE" sz="2000" dirty="0" err="1" smtClean="0">
                <a:ea typeface="ＭＳ Ｐゴシック" pitchFamily="34" charset="-128"/>
              </a:rPr>
              <a:t>the</a:t>
            </a:r>
            <a:r>
              <a:rPr lang="de-DE" altLang="de-DE" sz="2000" dirty="0" smtClean="0">
                <a:ea typeface="ＭＳ Ｐゴシック" pitchFamily="34" charset="-128"/>
              </a:rPr>
              <a:t> </a:t>
            </a:r>
            <a:r>
              <a:rPr lang="de-DE" altLang="de-DE" sz="2000" dirty="0" err="1" smtClean="0">
                <a:ea typeface="ＭＳ Ｐゴシック" pitchFamily="34" charset="-128"/>
              </a:rPr>
              <a:t>restructuring</a:t>
            </a:r>
            <a:r>
              <a:rPr lang="de-DE" altLang="de-DE" sz="2000" dirty="0" smtClean="0">
                <a:ea typeface="ＭＳ Ｐゴシック" pitchFamily="34" charset="-128"/>
              </a:rPr>
              <a:t> </a:t>
            </a:r>
            <a:r>
              <a:rPr lang="de-DE" altLang="de-DE" sz="2000" dirty="0" err="1" smtClean="0">
                <a:ea typeface="ＭＳ Ｐゴシック" pitchFamily="34" charset="-128"/>
              </a:rPr>
              <a:t>framework</a:t>
            </a:r>
            <a:endParaRPr lang="de-DE" altLang="de-DE" sz="2000" dirty="0" smtClean="0">
              <a:ea typeface="ＭＳ Ｐゴシック" pitchFamily="34" charset="-128"/>
            </a:endParaRPr>
          </a:p>
          <a:p>
            <a:pPr marL="381000" indent="-381000" eaLnBrk="1" hangingPunct="1">
              <a:lnSpc>
                <a:spcPct val="110000"/>
              </a:lnSpc>
              <a:buFontTx/>
              <a:buChar char="•"/>
              <a:defRPr/>
            </a:pPr>
            <a:r>
              <a:rPr lang="de-DE" altLang="de-DE" sz="2000" dirty="0" smtClean="0">
                <a:ea typeface="ＭＳ Ｐゴシック" pitchFamily="34" charset="-128"/>
              </a:rPr>
              <a:t>Relative </a:t>
            </a:r>
            <a:r>
              <a:rPr lang="de-DE" altLang="de-DE" sz="2000" dirty="0" err="1" smtClean="0">
                <a:ea typeface="ＭＳ Ｐゴシック" pitchFamily="34" charset="-128"/>
              </a:rPr>
              <a:t>or</a:t>
            </a:r>
            <a:r>
              <a:rPr lang="de-DE" altLang="de-DE" sz="2000" dirty="0" smtClean="0">
                <a:ea typeface="ＭＳ Ｐゴシック" pitchFamily="34" charset="-128"/>
              </a:rPr>
              <a:t> absolute </a:t>
            </a:r>
            <a:r>
              <a:rPr lang="de-DE" altLang="de-DE" sz="2000" dirty="0" err="1" smtClean="0">
                <a:ea typeface="ＭＳ Ｐゴシック" pitchFamily="34" charset="-128"/>
              </a:rPr>
              <a:t>priority</a:t>
            </a:r>
            <a:r>
              <a:rPr lang="de-DE" altLang="de-DE" sz="2000" dirty="0" smtClean="0">
                <a:ea typeface="ＭＳ Ｐゴシック" pitchFamily="34" charset="-128"/>
              </a:rPr>
              <a:t>: Connection </a:t>
            </a:r>
            <a:r>
              <a:rPr lang="de-DE" altLang="de-DE" sz="2000" dirty="0" err="1" smtClean="0">
                <a:ea typeface="ＭＳ Ｐゴシック" pitchFamily="34" charset="-128"/>
              </a:rPr>
              <a:t>with</a:t>
            </a:r>
            <a:r>
              <a:rPr lang="de-DE" altLang="de-DE" sz="2000" dirty="0" smtClean="0">
                <a:ea typeface="ＭＳ Ｐゴシック" pitchFamily="34" charset="-128"/>
              </a:rPr>
              <a:t> § 245 InsO</a:t>
            </a:r>
          </a:p>
          <a:p>
            <a:pPr marL="381000" indent="-381000" eaLnBrk="1" hangingPunct="1">
              <a:lnSpc>
                <a:spcPct val="110000"/>
              </a:lnSpc>
              <a:buFontTx/>
              <a:buChar char="•"/>
              <a:defRPr/>
            </a:pPr>
            <a:r>
              <a:rPr lang="de-DE" altLang="de-DE" sz="2000" dirty="0" err="1" smtClean="0">
                <a:ea typeface="ＭＳ Ｐゴシック" pitchFamily="34" charset="-128"/>
              </a:rPr>
              <a:t>No</a:t>
            </a:r>
            <a:r>
              <a:rPr lang="de-DE" altLang="de-DE" sz="2000" dirty="0" smtClean="0">
                <a:ea typeface="ＭＳ Ｐゴシック" pitchFamily="34" charset="-128"/>
              </a:rPr>
              <a:t> </a:t>
            </a:r>
            <a:r>
              <a:rPr lang="de-DE" altLang="de-DE" sz="2000" dirty="0" err="1" smtClean="0">
                <a:ea typeface="ＭＳ Ｐゴシック" pitchFamily="34" charset="-128"/>
              </a:rPr>
              <a:t>need</a:t>
            </a:r>
            <a:r>
              <a:rPr lang="de-DE" altLang="de-DE" sz="2000" dirty="0" smtClean="0">
                <a:ea typeface="ＭＳ Ｐゴシック" pitchFamily="34" charset="-128"/>
              </a:rPr>
              <a:t> </a:t>
            </a:r>
            <a:r>
              <a:rPr lang="de-DE" altLang="de-DE" sz="2000" dirty="0" err="1" smtClean="0">
                <a:ea typeface="ＭＳ Ｐゴシック" pitchFamily="34" charset="-128"/>
              </a:rPr>
              <a:t>to</a:t>
            </a:r>
            <a:r>
              <a:rPr lang="de-DE" altLang="de-DE" sz="2000" dirty="0" smtClean="0">
                <a:ea typeface="ＭＳ Ｐゴシック" pitchFamily="34" charset="-128"/>
              </a:rPr>
              <a:t> </a:t>
            </a:r>
            <a:r>
              <a:rPr lang="de-DE" altLang="de-DE" sz="2000" dirty="0" err="1" smtClean="0">
                <a:ea typeface="ＭＳ Ｐゴシック" pitchFamily="34" charset="-128"/>
              </a:rPr>
              <a:t>get</a:t>
            </a:r>
            <a:r>
              <a:rPr lang="de-DE" altLang="de-DE" sz="2000" dirty="0" smtClean="0">
                <a:ea typeface="ＭＳ Ｐゴシック" pitchFamily="34" charset="-128"/>
              </a:rPr>
              <a:t> </a:t>
            </a:r>
            <a:r>
              <a:rPr lang="de-DE" altLang="de-DE" sz="2000" dirty="0" err="1" smtClean="0">
                <a:ea typeface="ＭＳ Ｐゴシック" pitchFamily="34" charset="-128"/>
              </a:rPr>
              <a:t>rid</a:t>
            </a:r>
            <a:r>
              <a:rPr lang="de-DE" altLang="de-DE" sz="2000" dirty="0" smtClean="0">
                <a:ea typeface="ＭＳ Ｐゴシック" pitchFamily="34" charset="-128"/>
              </a:rPr>
              <a:t> off </a:t>
            </a:r>
            <a:r>
              <a:rPr lang="de-DE" altLang="de-DE" sz="2000" dirty="0" err="1" smtClean="0">
                <a:ea typeface="ＭＳ Ｐゴシック" pitchFamily="34" charset="-128"/>
              </a:rPr>
              <a:t>obligation</a:t>
            </a:r>
            <a:r>
              <a:rPr lang="de-DE" altLang="de-DE" sz="2000" dirty="0" smtClean="0">
                <a:ea typeface="ＭＳ Ｐゴシック" pitchFamily="34" charset="-128"/>
              </a:rPr>
              <a:t> </a:t>
            </a:r>
            <a:r>
              <a:rPr lang="de-DE" altLang="de-DE" sz="2000" dirty="0" err="1" smtClean="0">
                <a:ea typeface="ＭＳ Ｐゴシック" pitchFamily="34" charset="-128"/>
              </a:rPr>
              <a:t>to</a:t>
            </a:r>
            <a:r>
              <a:rPr lang="de-DE" altLang="de-DE" sz="2000" dirty="0" smtClean="0">
                <a:ea typeface="ＭＳ Ｐゴシック" pitchFamily="34" charset="-128"/>
              </a:rPr>
              <a:t> </a:t>
            </a:r>
            <a:r>
              <a:rPr lang="de-DE" altLang="de-DE" sz="2000" dirty="0" err="1" smtClean="0">
                <a:ea typeface="ＭＳ Ｐゴシック" pitchFamily="34" charset="-128"/>
              </a:rPr>
              <a:t>file</a:t>
            </a:r>
            <a:r>
              <a:rPr lang="de-DE" altLang="de-DE" sz="2000" dirty="0" smtClean="0">
                <a:ea typeface="ＭＳ Ｐゴシック" pitchFamily="34" charset="-128"/>
              </a:rPr>
              <a:t> due </a:t>
            </a:r>
            <a:r>
              <a:rPr lang="de-DE" altLang="de-DE" sz="2000" dirty="0" err="1" smtClean="0">
                <a:ea typeface="ＭＳ Ｐゴシック" pitchFamily="34" charset="-128"/>
              </a:rPr>
              <a:t>to</a:t>
            </a:r>
            <a:r>
              <a:rPr lang="de-DE" altLang="de-DE" sz="2000" dirty="0" smtClean="0">
                <a:ea typeface="ＭＳ Ｐゴシック" pitchFamily="34" charset="-128"/>
              </a:rPr>
              <a:t> </a:t>
            </a:r>
            <a:r>
              <a:rPr lang="de-DE" altLang="de-DE" sz="2000" dirty="0" err="1" smtClean="0">
                <a:ea typeface="ＭＳ Ｐゴシック" pitchFamily="34" charset="-128"/>
              </a:rPr>
              <a:t>over-indebtedness</a:t>
            </a:r>
            <a:r>
              <a:rPr lang="de-DE" altLang="de-DE" sz="2000" dirty="0" smtClean="0">
                <a:ea typeface="ＭＳ Ｐゴシック" pitchFamily="34" charset="-128"/>
              </a:rPr>
              <a:t> </a:t>
            </a:r>
          </a:p>
          <a:p>
            <a:pPr marL="381000" indent="-381000" eaLnBrk="1" hangingPunct="1">
              <a:lnSpc>
                <a:spcPct val="110000"/>
              </a:lnSpc>
              <a:buFontTx/>
              <a:buChar char="•"/>
              <a:defRPr/>
            </a:pPr>
            <a:endParaRPr lang="de-DE" altLang="de-DE" sz="2000" dirty="0" smtClean="0">
              <a:ea typeface="ＭＳ Ｐゴシック" pitchFamily="34" charset="-128"/>
            </a:endParaRPr>
          </a:p>
          <a:p>
            <a:pPr marL="381000" indent="-381000" eaLnBrk="1" hangingPunct="1">
              <a:lnSpc>
                <a:spcPct val="110000"/>
              </a:lnSpc>
              <a:buFontTx/>
              <a:buChar char="•"/>
              <a:defRPr/>
            </a:pPr>
            <a:endParaRPr lang="de-DE" altLang="de-DE" sz="1800" dirty="0">
              <a:ea typeface="ＭＳ Ｐゴシック" pitchFamily="34" charset="-128"/>
            </a:endParaRPr>
          </a:p>
          <a:p>
            <a:pPr marL="381000" indent="-381000" eaLnBrk="1" hangingPunct="1">
              <a:lnSpc>
                <a:spcPct val="110000"/>
              </a:lnSpc>
              <a:buFontTx/>
              <a:buChar char="•"/>
              <a:defRPr/>
            </a:pPr>
            <a:endParaRPr lang="de-DE" sz="1800" dirty="0" smtClean="0">
              <a:ea typeface="ＭＳ Ｐゴシック" pitchFamily="34" charset="-128"/>
            </a:endParaRPr>
          </a:p>
          <a:p>
            <a:pPr marL="377825" lvl="1" indent="0" eaLnBrk="1" hangingPunct="1">
              <a:lnSpc>
                <a:spcPct val="110000"/>
              </a:lnSpc>
              <a:buNone/>
              <a:defRPr/>
            </a:pPr>
            <a:endParaRPr lang="en-US" sz="1800" dirty="0" smtClean="0"/>
          </a:p>
        </p:txBody>
      </p:sp>
    </p:spTree>
    <p:extLst>
      <p:ext uri="{BB962C8B-B14F-4D97-AF65-F5344CB8AC3E}">
        <p14:creationId xmlns:p14="http://schemas.microsoft.com/office/powerpoint/2010/main" val="2074936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12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12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ChangeArrowheads="1"/>
          </p:cNvSpPr>
          <p:nvPr/>
        </p:nvSpPr>
        <p:spPr bwMode="auto">
          <a:xfrm>
            <a:off x="2053133" y="488496"/>
            <a:ext cx="7700962" cy="5081588"/>
          </a:xfrm>
          <a:prstGeom prst="rect">
            <a:avLst/>
          </a:prstGeom>
          <a:solidFill>
            <a:schemeClr val="tx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2000">
                <a:solidFill>
                  <a:schemeClr val="tx1"/>
                </a:solidFill>
                <a:latin typeface="Arial" charset="0"/>
              </a:defRPr>
            </a:lvl1pPr>
            <a:lvl2pPr marL="742950" indent="-285750">
              <a:buSzPct val="80000"/>
              <a:buFont typeface="Arial" charset="0"/>
              <a:buChar char="▌"/>
              <a:defRPr sz="2000">
                <a:solidFill>
                  <a:schemeClr val="tx1"/>
                </a:solidFill>
                <a:latin typeface="Arial" charset="0"/>
              </a:defRPr>
            </a:lvl2pPr>
            <a:lvl3pPr marL="1143000" indent="-228600">
              <a:buFont typeface="Arial" charset="0"/>
              <a:buChar char="–"/>
              <a:defRPr sz="1600">
                <a:solidFill>
                  <a:schemeClr val="tx1"/>
                </a:solidFill>
                <a:latin typeface="Arial" charset="0"/>
              </a:defRPr>
            </a:lvl3pPr>
            <a:lvl4pPr marL="1600200" indent="-228600">
              <a:buChar char="•"/>
              <a:defRPr sz="1200">
                <a:solidFill>
                  <a:schemeClr val="tx1"/>
                </a:solidFill>
                <a:latin typeface="Arial" charset="0"/>
              </a:defRPr>
            </a:lvl4pPr>
            <a:lvl5pPr marL="2057400" indent="-228600">
              <a:lnSpc>
                <a:spcPts val="2800"/>
              </a:lnSpc>
              <a:buChar char="»"/>
              <a:defRPr sz="2000">
                <a:solidFill>
                  <a:schemeClr val="tx1"/>
                </a:solidFill>
                <a:latin typeface="Arial" charset="0"/>
              </a:defRPr>
            </a:lvl5pPr>
            <a:lvl6pPr marL="2514600" indent="-228600" eaLnBrk="0" fontAlgn="base" hangingPunct="0">
              <a:lnSpc>
                <a:spcPts val="2800"/>
              </a:lnSpc>
              <a:spcBef>
                <a:spcPct val="0"/>
              </a:spcBef>
              <a:spcAft>
                <a:spcPct val="0"/>
              </a:spcAft>
              <a:buChar char="»"/>
              <a:defRPr sz="2000">
                <a:solidFill>
                  <a:schemeClr val="tx1"/>
                </a:solidFill>
                <a:latin typeface="Arial" charset="0"/>
              </a:defRPr>
            </a:lvl6pPr>
            <a:lvl7pPr marL="2971800" indent="-228600" eaLnBrk="0" fontAlgn="base" hangingPunct="0">
              <a:lnSpc>
                <a:spcPts val="2800"/>
              </a:lnSpc>
              <a:spcBef>
                <a:spcPct val="0"/>
              </a:spcBef>
              <a:spcAft>
                <a:spcPct val="0"/>
              </a:spcAft>
              <a:buChar char="»"/>
              <a:defRPr sz="2000">
                <a:solidFill>
                  <a:schemeClr val="tx1"/>
                </a:solidFill>
                <a:latin typeface="Arial" charset="0"/>
              </a:defRPr>
            </a:lvl7pPr>
            <a:lvl8pPr marL="3429000" indent="-228600" eaLnBrk="0" fontAlgn="base" hangingPunct="0">
              <a:lnSpc>
                <a:spcPts val="2800"/>
              </a:lnSpc>
              <a:spcBef>
                <a:spcPct val="0"/>
              </a:spcBef>
              <a:spcAft>
                <a:spcPct val="0"/>
              </a:spcAft>
              <a:buChar char="»"/>
              <a:defRPr sz="2000">
                <a:solidFill>
                  <a:schemeClr val="tx1"/>
                </a:solidFill>
                <a:latin typeface="Arial" charset="0"/>
              </a:defRPr>
            </a:lvl8pPr>
            <a:lvl9pPr marL="3886200" indent="-228600" eaLnBrk="0" fontAlgn="base" hangingPunct="0">
              <a:lnSpc>
                <a:spcPts val="2800"/>
              </a:lnSpc>
              <a:spcBef>
                <a:spcPct val="0"/>
              </a:spcBef>
              <a:spcAft>
                <a:spcPct val="0"/>
              </a:spcAft>
              <a:buChar char="»"/>
              <a:defRPr sz="2000">
                <a:solidFill>
                  <a:schemeClr val="tx1"/>
                </a:solidFill>
                <a:latin typeface="Arial" charset="0"/>
              </a:defRPr>
            </a:lvl9pPr>
          </a:lstStyle>
          <a:p>
            <a:pPr eaLnBrk="1" hangingPunct="1">
              <a:defRPr/>
            </a:pPr>
            <a:endParaRPr lang="de-DE" altLang="de-DE" sz="1800"/>
          </a:p>
        </p:txBody>
      </p:sp>
      <p:sp>
        <p:nvSpPr>
          <p:cNvPr id="50179" name="Rectangle 3"/>
          <p:cNvSpPr>
            <a:spLocks noGrp="1" noChangeArrowheads="1"/>
          </p:cNvSpPr>
          <p:nvPr>
            <p:ph type="body" idx="1"/>
          </p:nvPr>
        </p:nvSpPr>
        <p:spPr>
          <a:xfrm>
            <a:off x="3671805" y="669256"/>
            <a:ext cx="5072063" cy="3385542"/>
          </a:xfrm>
        </p:spPr>
        <p:txBody>
          <a:bodyPr/>
          <a:lstStyle/>
          <a:p>
            <a:pPr marL="0" indent="0">
              <a:buNone/>
            </a:pPr>
            <a:r>
              <a:rPr lang="de-DE" altLang="de-DE" sz="3200" dirty="0" err="1" smtClean="0">
                <a:solidFill>
                  <a:schemeClr val="bg1"/>
                </a:solidFill>
              </a:rPr>
              <a:t>Thanks</a:t>
            </a:r>
            <a:r>
              <a:rPr lang="de-DE" altLang="de-DE" sz="3200" dirty="0" smtClean="0">
                <a:solidFill>
                  <a:schemeClr val="bg1"/>
                </a:solidFill>
              </a:rPr>
              <a:t> </a:t>
            </a:r>
            <a:r>
              <a:rPr lang="de-DE" altLang="de-DE" sz="3200" dirty="0" err="1" smtClean="0">
                <a:solidFill>
                  <a:schemeClr val="bg1"/>
                </a:solidFill>
              </a:rPr>
              <a:t>for</a:t>
            </a:r>
            <a:r>
              <a:rPr lang="de-DE" altLang="de-DE" sz="3200" dirty="0" smtClean="0">
                <a:solidFill>
                  <a:schemeClr val="bg1"/>
                </a:solidFill>
              </a:rPr>
              <a:t> </a:t>
            </a:r>
            <a:r>
              <a:rPr lang="de-DE" altLang="de-DE" sz="3200" dirty="0" err="1" smtClean="0">
                <a:solidFill>
                  <a:schemeClr val="bg1"/>
                </a:solidFill>
              </a:rPr>
              <a:t>your</a:t>
            </a:r>
            <a:r>
              <a:rPr lang="de-DE" altLang="de-DE" sz="3200" dirty="0" smtClean="0">
                <a:solidFill>
                  <a:schemeClr val="bg1"/>
                </a:solidFill>
              </a:rPr>
              <a:t> </a:t>
            </a:r>
            <a:r>
              <a:rPr lang="de-DE" altLang="de-DE" sz="3200" dirty="0" err="1" smtClean="0">
                <a:solidFill>
                  <a:schemeClr val="bg1"/>
                </a:solidFill>
              </a:rPr>
              <a:t>attention</a:t>
            </a:r>
            <a:r>
              <a:rPr lang="de-DE" altLang="de-DE" sz="3200" dirty="0" smtClean="0">
                <a:solidFill>
                  <a:schemeClr val="bg1"/>
                </a:solidFill>
              </a:rPr>
              <a:t>.</a:t>
            </a:r>
            <a:endParaRPr lang="de-DE" altLang="de-DE" sz="3200" dirty="0">
              <a:solidFill>
                <a:schemeClr val="bg1"/>
              </a:solidFill>
            </a:endParaRPr>
          </a:p>
          <a:p>
            <a:pPr marL="0" indent="0">
              <a:buNone/>
            </a:pPr>
            <a:endParaRPr lang="de-DE" altLang="de-DE" sz="3200" dirty="0">
              <a:solidFill>
                <a:schemeClr val="bg1"/>
              </a:solidFill>
            </a:endParaRPr>
          </a:p>
          <a:p>
            <a:pPr marL="0" indent="0">
              <a:buNone/>
            </a:pPr>
            <a:r>
              <a:rPr lang="de-DE" altLang="de-DE" sz="2400" dirty="0">
                <a:solidFill>
                  <a:schemeClr val="bg1"/>
                </a:solidFill>
              </a:rPr>
              <a:t>Prof. Dr. Christoph </a:t>
            </a:r>
            <a:r>
              <a:rPr lang="de-DE" altLang="de-DE" sz="2400" dirty="0" err="1">
                <a:solidFill>
                  <a:schemeClr val="bg1"/>
                </a:solidFill>
              </a:rPr>
              <a:t>Thole</a:t>
            </a:r>
            <a:r>
              <a:rPr lang="de-DE" altLang="de-DE" sz="2400" dirty="0">
                <a:solidFill>
                  <a:schemeClr val="bg1"/>
                </a:solidFill>
              </a:rPr>
              <a:t>, Dipl.-Kfm.</a:t>
            </a:r>
          </a:p>
          <a:p>
            <a:pPr marL="0" indent="0">
              <a:buNone/>
            </a:pPr>
            <a:r>
              <a:rPr lang="de-DE" altLang="de-DE" sz="2000" dirty="0">
                <a:solidFill>
                  <a:schemeClr val="bg1"/>
                </a:solidFill>
              </a:rPr>
              <a:t>Institut für Verfahrensrecht und Insolvenzrecht</a:t>
            </a:r>
          </a:p>
          <a:p>
            <a:pPr marL="0" indent="0">
              <a:buNone/>
            </a:pPr>
            <a:r>
              <a:rPr lang="de-DE" altLang="de-DE" sz="2000" dirty="0">
                <a:solidFill>
                  <a:schemeClr val="bg1"/>
                </a:solidFill>
              </a:rPr>
              <a:t>Albertus-Magnus-Platz</a:t>
            </a:r>
          </a:p>
          <a:p>
            <a:pPr marL="0" indent="0">
              <a:buNone/>
            </a:pPr>
            <a:r>
              <a:rPr lang="de-DE" altLang="de-DE" sz="2000" dirty="0">
                <a:solidFill>
                  <a:schemeClr val="bg1"/>
                </a:solidFill>
              </a:rPr>
              <a:t>50923 Köln</a:t>
            </a:r>
          </a:p>
          <a:p>
            <a:pPr marL="0" indent="0">
              <a:buNone/>
            </a:pPr>
            <a:r>
              <a:rPr lang="de-DE" altLang="de-DE" u="sng" dirty="0">
                <a:solidFill>
                  <a:schemeClr val="bg1"/>
                </a:solidFill>
              </a:rPr>
              <a:t>christoph.thole@uni-koeln.de</a:t>
            </a:r>
          </a:p>
        </p:txBody>
      </p:sp>
    </p:spTree>
    <p:extLst>
      <p:ext uri="{BB962C8B-B14F-4D97-AF65-F5344CB8AC3E}">
        <p14:creationId xmlns:p14="http://schemas.microsoft.com/office/powerpoint/2010/main" val="23771255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Agenda</a:t>
            </a:r>
            <a:endParaRPr lang="de-DE" dirty="0"/>
          </a:p>
        </p:txBody>
      </p:sp>
      <p:sp>
        <p:nvSpPr>
          <p:cNvPr id="3" name="Inhaltsplatzhalter 2"/>
          <p:cNvSpPr>
            <a:spLocks noGrp="1"/>
          </p:cNvSpPr>
          <p:nvPr>
            <p:ph idx="1"/>
          </p:nvPr>
        </p:nvSpPr>
        <p:spPr>
          <a:xfrm>
            <a:off x="958850" y="1704124"/>
            <a:ext cx="10267949" cy="1585049"/>
          </a:xfrm>
        </p:spPr>
        <p:txBody>
          <a:bodyPr/>
          <a:lstStyle/>
          <a:p>
            <a:pPr marL="514350" lvl="0" indent="-514350">
              <a:buAutoNum type="romanUcPeriod"/>
            </a:pPr>
            <a:r>
              <a:rPr lang="de-DE" dirty="0" smtClean="0">
                <a:solidFill>
                  <a:srgbClr val="333333"/>
                </a:solidFill>
              </a:rPr>
              <a:t>The </a:t>
            </a:r>
            <a:r>
              <a:rPr lang="de-DE" dirty="0" err="1" smtClean="0">
                <a:solidFill>
                  <a:srgbClr val="333333"/>
                </a:solidFill>
              </a:rPr>
              <a:t>concept</a:t>
            </a:r>
            <a:r>
              <a:rPr lang="de-DE" dirty="0" smtClean="0">
                <a:solidFill>
                  <a:srgbClr val="333333"/>
                </a:solidFill>
              </a:rPr>
              <a:t> </a:t>
            </a:r>
            <a:r>
              <a:rPr lang="de-DE" dirty="0" err="1" smtClean="0">
                <a:solidFill>
                  <a:srgbClr val="333333"/>
                </a:solidFill>
              </a:rPr>
              <a:t>of</a:t>
            </a:r>
            <a:r>
              <a:rPr lang="de-DE" dirty="0" smtClean="0">
                <a:solidFill>
                  <a:srgbClr val="333333"/>
                </a:solidFill>
              </a:rPr>
              <a:t> </a:t>
            </a:r>
            <a:r>
              <a:rPr lang="de-DE" dirty="0" err="1" smtClean="0">
                <a:solidFill>
                  <a:srgbClr val="333333"/>
                </a:solidFill>
              </a:rPr>
              <a:t>the</a:t>
            </a:r>
            <a:r>
              <a:rPr lang="de-DE" dirty="0" smtClean="0">
                <a:solidFill>
                  <a:srgbClr val="333333"/>
                </a:solidFill>
              </a:rPr>
              <a:t> </a:t>
            </a:r>
            <a:r>
              <a:rPr lang="de-DE" dirty="0" err="1" smtClean="0">
                <a:solidFill>
                  <a:srgbClr val="333333"/>
                </a:solidFill>
              </a:rPr>
              <a:t>directive</a:t>
            </a:r>
            <a:endParaRPr lang="de-DE" dirty="0" smtClean="0">
              <a:solidFill>
                <a:srgbClr val="333333"/>
              </a:solidFill>
            </a:endParaRPr>
          </a:p>
          <a:p>
            <a:pPr marL="514350" lvl="0" indent="-514350">
              <a:buAutoNum type="romanUcPeriod"/>
            </a:pPr>
            <a:r>
              <a:rPr lang="de-DE" dirty="0" smtClean="0">
                <a:solidFill>
                  <a:srgbClr val="333333"/>
                </a:solidFill>
              </a:rPr>
              <a:t>In </a:t>
            </a:r>
            <a:r>
              <a:rPr lang="de-DE" dirty="0" err="1" smtClean="0">
                <a:solidFill>
                  <a:srgbClr val="333333"/>
                </a:solidFill>
              </a:rPr>
              <a:t>particular</a:t>
            </a:r>
            <a:r>
              <a:rPr lang="de-DE" dirty="0" smtClean="0">
                <a:solidFill>
                  <a:srgbClr val="333333"/>
                </a:solidFill>
              </a:rPr>
              <a:t>: The </a:t>
            </a:r>
            <a:r>
              <a:rPr lang="de-DE" dirty="0" err="1" smtClean="0">
                <a:solidFill>
                  <a:srgbClr val="333333"/>
                </a:solidFill>
              </a:rPr>
              <a:t>restructuring</a:t>
            </a:r>
            <a:r>
              <a:rPr lang="de-DE" dirty="0" smtClean="0">
                <a:solidFill>
                  <a:srgbClr val="333333"/>
                </a:solidFill>
              </a:rPr>
              <a:t> plan</a:t>
            </a:r>
          </a:p>
          <a:p>
            <a:pPr marL="514350" lvl="0" indent="-514350">
              <a:buAutoNum type="romanUcPeriod"/>
            </a:pPr>
            <a:r>
              <a:rPr lang="de-DE" dirty="0" smtClean="0">
                <a:solidFill>
                  <a:srgbClr val="333333"/>
                </a:solidFill>
              </a:rPr>
              <a:t>German </a:t>
            </a:r>
            <a:r>
              <a:rPr lang="de-DE" dirty="0" err="1" smtClean="0">
                <a:solidFill>
                  <a:srgbClr val="333333"/>
                </a:solidFill>
              </a:rPr>
              <a:t>perspectives</a:t>
            </a:r>
            <a:endParaRPr lang="de-DE" dirty="0" smtClean="0">
              <a:solidFill>
                <a:srgbClr val="333333"/>
              </a:solidFill>
            </a:endParaRPr>
          </a:p>
          <a:p>
            <a:pPr marL="514350" lvl="0" indent="-514350">
              <a:buAutoNum type="romanUcPeriod"/>
            </a:pPr>
            <a:r>
              <a:rPr lang="de-DE" dirty="0" err="1" smtClean="0">
                <a:solidFill>
                  <a:srgbClr val="333333"/>
                </a:solidFill>
              </a:rPr>
              <a:t>Discussion</a:t>
            </a:r>
            <a:endParaRPr lang="de-DE" dirty="0">
              <a:solidFill>
                <a:srgbClr val="333333"/>
              </a:solidFill>
            </a:endParaRPr>
          </a:p>
        </p:txBody>
      </p:sp>
      <p:sp>
        <p:nvSpPr>
          <p:cNvPr id="4" name="Textfeld 3"/>
          <p:cNvSpPr txBox="1">
            <a:spLocks noChangeArrowheads="1"/>
          </p:cNvSpPr>
          <p:nvPr/>
        </p:nvSpPr>
        <p:spPr bwMode="auto">
          <a:xfrm>
            <a:off x="4772025" y="6435725"/>
            <a:ext cx="2130425" cy="277813"/>
          </a:xfrm>
          <a:prstGeom prst="rect">
            <a:avLst/>
          </a:prstGeom>
          <a:noFill/>
          <a:ln>
            <a:noFill/>
          </a:ln>
          <a:extLst/>
        </p:spPr>
        <p:txBody>
          <a:bodyPr wrap="none">
            <a:spAutoFit/>
          </a:bodyPr>
          <a:lstStyle>
            <a:lvl1pPr>
              <a:defRPr sz="200">
                <a:solidFill>
                  <a:schemeClr val="tx1"/>
                </a:solidFill>
                <a:latin typeface="Arial" panose="020B0604020202020204" pitchFamily="34" charset="0"/>
                <a:ea typeface="MS PGothic" panose="020B0600070205080204" pitchFamily="34" charset="-128"/>
              </a:defRPr>
            </a:lvl1pPr>
            <a:lvl2pPr marL="742950" indent="-285750">
              <a:defRPr sz="200">
                <a:solidFill>
                  <a:schemeClr val="tx1"/>
                </a:solidFill>
                <a:latin typeface="Arial" panose="020B0604020202020204" pitchFamily="34" charset="0"/>
                <a:ea typeface="MS PGothic" panose="020B0600070205080204" pitchFamily="34" charset="-128"/>
              </a:defRPr>
            </a:lvl2pPr>
            <a:lvl3pPr marL="1143000" indent="-228600">
              <a:defRPr sz="200">
                <a:solidFill>
                  <a:schemeClr val="tx1"/>
                </a:solidFill>
                <a:latin typeface="Arial" panose="020B0604020202020204" pitchFamily="34" charset="0"/>
                <a:ea typeface="MS PGothic" panose="020B0600070205080204" pitchFamily="34" charset="-128"/>
              </a:defRPr>
            </a:lvl3pPr>
            <a:lvl4pPr marL="1600200" indent="-228600">
              <a:defRPr sz="200">
                <a:solidFill>
                  <a:schemeClr val="tx1"/>
                </a:solidFill>
                <a:latin typeface="Arial" panose="020B0604020202020204" pitchFamily="34" charset="0"/>
                <a:ea typeface="MS PGothic" panose="020B0600070205080204" pitchFamily="34" charset="-128"/>
              </a:defRPr>
            </a:lvl4pPr>
            <a:lvl5pPr marL="2057400" indent="-228600">
              <a:defRPr sz="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00">
                <a:solidFill>
                  <a:schemeClr val="tx1"/>
                </a:solidFill>
                <a:latin typeface="Arial" panose="020B0604020202020204" pitchFamily="34" charset="0"/>
                <a:ea typeface="MS PGothic" panose="020B0600070205080204" pitchFamily="34" charset="-128"/>
              </a:defRPr>
            </a:lvl9pPr>
          </a:lstStyle>
          <a:p>
            <a:pPr>
              <a:defRPr/>
            </a:pPr>
            <a:r>
              <a:rPr lang="de-DE" altLang="de-DE" sz="1000" b="1" dirty="0">
                <a:solidFill>
                  <a:srgbClr val="800000"/>
                </a:solidFill>
              </a:rPr>
              <a:t>©</a:t>
            </a:r>
            <a:r>
              <a:rPr lang="de-DE" altLang="de-DE" sz="700" b="1" dirty="0">
                <a:solidFill>
                  <a:srgbClr val="800000"/>
                </a:solidFill>
              </a:rPr>
              <a:t> </a:t>
            </a:r>
            <a:r>
              <a:rPr lang="de-DE" altLang="de-DE" sz="1200" b="1" dirty="0">
                <a:solidFill>
                  <a:srgbClr val="800000"/>
                </a:solidFill>
              </a:rPr>
              <a:t>Prof. Dr. Christoph </a:t>
            </a:r>
            <a:r>
              <a:rPr lang="de-DE" altLang="de-DE" sz="1200" b="1" dirty="0" err="1">
                <a:solidFill>
                  <a:srgbClr val="800000"/>
                </a:solidFill>
              </a:rPr>
              <a:t>Thole</a:t>
            </a:r>
            <a:r>
              <a:rPr lang="de-DE" altLang="de-DE" sz="1200" b="1" dirty="0">
                <a:solidFill>
                  <a:srgbClr val="800000"/>
                </a:solidFill>
              </a:rPr>
              <a:t> </a:t>
            </a:r>
          </a:p>
        </p:txBody>
      </p:sp>
    </p:spTree>
    <p:extLst>
      <p:ext uri="{BB962C8B-B14F-4D97-AF65-F5344CB8AC3E}">
        <p14:creationId xmlns:p14="http://schemas.microsoft.com/office/powerpoint/2010/main" val="4144897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6"/>
          <p:cNvSpPr>
            <a:spLocks noGrp="1" noChangeArrowheads="1"/>
          </p:cNvSpPr>
          <p:nvPr>
            <p:ph type="title"/>
          </p:nvPr>
        </p:nvSpPr>
        <p:spPr>
          <a:xfrm>
            <a:off x="673512" y="64309"/>
            <a:ext cx="9920371" cy="369332"/>
          </a:xfrm>
        </p:spPr>
        <p:txBody>
          <a:bodyPr/>
          <a:lstStyle/>
          <a:p>
            <a:pPr eaLnBrk="1" hangingPunct="1">
              <a:defRPr/>
            </a:pPr>
            <a:r>
              <a:rPr lang="de-DE" dirty="0" smtClean="0"/>
              <a:t>The </a:t>
            </a:r>
            <a:r>
              <a:rPr lang="de-DE" dirty="0" err="1" smtClean="0"/>
              <a:t>concept</a:t>
            </a:r>
            <a:r>
              <a:rPr lang="de-DE" dirty="0" smtClean="0"/>
              <a:t> </a:t>
            </a:r>
            <a:r>
              <a:rPr lang="de-DE" dirty="0" err="1" smtClean="0"/>
              <a:t>of</a:t>
            </a:r>
            <a:r>
              <a:rPr lang="de-DE" dirty="0" smtClean="0"/>
              <a:t> </a:t>
            </a:r>
            <a:r>
              <a:rPr lang="de-DE" dirty="0" err="1" smtClean="0"/>
              <a:t>the</a:t>
            </a:r>
            <a:r>
              <a:rPr lang="de-DE" dirty="0" smtClean="0"/>
              <a:t> </a:t>
            </a:r>
            <a:r>
              <a:rPr lang="de-DE" dirty="0" err="1" smtClean="0"/>
              <a:t>directive</a:t>
            </a:r>
            <a:endParaRPr lang="de-DE" dirty="0">
              <a:solidFill>
                <a:schemeClr val="tx2"/>
              </a:solidFill>
            </a:endParaRPr>
          </a:p>
        </p:txBody>
      </p:sp>
      <p:sp>
        <p:nvSpPr>
          <p:cNvPr id="5125" name="Rectangle 7"/>
          <p:cNvSpPr>
            <a:spLocks noGrp="1" noChangeArrowheads="1"/>
          </p:cNvSpPr>
          <p:nvPr>
            <p:ph type="body" idx="1"/>
          </p:nvPr>
        </p:nvSpPr>
        <p:spPr>
          <a:xfrm>
            <a:off x="673512" y="570207"/>
            <a:ext cx="10637735" cy="5476884"/>
          </a:xfrm>
        </p:spPr>
        <p:txBody>
          <a:bodyPr/>
          <a:lstStyle/>
          <a:p>
            <a:pPr marL="381000" indent="-381000" eaLnBrk="1" hangingPunct="1">
              <a:lnSpc>
                <a:spcPct val="110000"/>
              </a:lnSpc>
              <a:buFontTx/>
              <a:buChar char="•"/>
              <a:defRPr/>
            </a:pPr>
            <a:r>
              <a:rPr lang="de-DE" altLang="de-DE" sz="2000" dirty="0" err="1" smtClean="0">
                <a:ea typeface="ＭＳ Ｐゴシック" pitchFamily="34" charset="-128"/>
              </a:rPr>
              <a:t>Premise</a:t>
            </a:r>
            <a:r>
              <a:rPr lang="de-DE" altLang="de-DE" sz="2000" dirty="0" smtClean="0">
                <a:ea typeface="ＭＳ Ｐゴシック" pitchFamily="34" charset="-128"/>
              </a:rPr>
              <a:t>: </a:t>
            </a:r>
            <a:r>
              <a:rPr lang="de-DE" altLang="de-DE" sz="2000" dirty="0" err="1" smtClean="0">
                <a:ea typeface="ＭＳ Ｐゴシック" pitchFamily="34" charset="-128"/>
              </a:rPr>
              <a:t>Avoiding</a:t>
            </a:r>
            <a:r>
              <a:rPr lang="de-DE" altLang="de-DE" sz="2000" dirty="0" smtClean="0">
                <a:ea typeface="ＭＳ Ｐゴシック" pitchFamily="34" charset="-128"/>
              </a:rPr>
              <a:t> </a:t>
            </a:r>
            <a:r>
              <a:rPr lang="de-DE" altLang="de-DE" sz="2000" dirty="0" err="1" smtClean="0">
                <a:ea typeface="ＭＳ Ｐゴシック" pitchFamily="34" charset="-128"/>
              </a:rPr>
              <a:t>insolvency</a:t>
            </a:r>
            <a:r>
              <a:rPr lang="de-DE" altLang="de-DE" sz="2000" dirty="0" smtClean="0">
                <a:ea typeface="ＭＳ Ｐゴシック" pitchFamily="34" charset="-128"/>
              </a:rPr>
              <a:t> </a:t>
            </a:r>
            <a:r>
              <a:rPr lang="de-DE" altLang="de-DE" sz="2000" dirty="0" err="1" smtClean="0">
                <a:ea typeface="ＭＳ Ｐゴシック" pitchFamily="34" charset="-128"/>
              </a:rPr>
              <a:t>proceedings</a:t>
            </a:r>
            <a:endParaRPr lang="de-DE" altLang="de-DE" sz="2000" dirty="0" smtClean="0">
              <a:ea typeface="ＭＳ Ｐゴシック" pitchFamily="34" charset="-128"/>
            </a:endParaRPr>
          </a:p>
          <a:p>
            <a:pPr marL="758825" lvl="1" indent="-381000" eaLnBrk="1" hangingPunct="1">
              <a:lnSpc>
                <a:spcPct val="110000"/>
              </a:lnSpc>
              <a:defRPr/>
            </a:pPr>
            <a:r>
              <a:rPr lang="de-DE" altLang="de-DE" sz="1800" dirty="0" err="1" smtClean="0">
                <a:ea typeface="ＭＳ Ｐゴシック" pitchFamily="34" charset="-128"/>
              </a:rPr>
              <a:t>Debtor-oriented</a:t>
            </a:r>
            <a:endParaRPr lang="de-DE" altLang="de-DE" sz="1800" dirty="0" smtClean="0">
              <a:ea typeface="ＭＳ Ｐゴシック" pitchFamily="34" charset="-128"/>
            </a:endParaRPr>
          </a:p>
          <a:p>
            <a:pPr marL="758825" lvl="1" indent="-381000" eaLnBrk="1" hangingPunct="1">
              <a:lnSpc>
                <a:spcPct val="110000"/>
              </a:lnSpc>
              <a:defRPr/>
            </a:pPr>
            <a:r>
              <a:rPr lang="de-DE" altLang="de-DE" sz="1800" dirty="0" smtClean="0">
                <a:ea typeface="ＭＳ Ｐゴシック" pitchFamily="34" charset="-128"/>
              </a:rPr>
              <a:t>At </a:t>
            </a:r>
            <a:r>
              <a:rPr lang="de-DE" altLang="de-DE" sz="1800" dirty="0" err="1" smtClean="0">
                <a:ea typeface="ＭＳ Ｐゴシック" pitchFamily="34" charset="-128"/>
              </a:rPr>
              <a:t>what</a:t>
            </a:r>
            <a:r>
              <a:rPr lang="de-DE" altLang="de-DE" sz="1800" dirty="0" smtClean="0">
                <a:ea typeface="ＭＳ Ｐゴシック" pitchFamily="34" charset="-128"/>
              </a:rPr>
              <a:t> </a:t>
            </a:r>
            <a:r>
              <a:rPr lang="de-DE" altLang="de-DE" sz="1800" dirty="0" err="1" smtClean="0">
                <a:ea typeface="ＭＳ Ｐゴシック" pitchFamily="34" charset="-128"/>
              </a:rPr>
              <a:t>costs</a:t>
            </a:r>
            <a:r>
              <a:rPr lang="de-DE" altLang="de-DE" sz="1800" dirty="0" smtClean="0">
                <a:ea typeface="ＭＳ Ｐゴシック" pitchFamily="34" charset="-128"/>
              </a:rPr>
              <a:t>?</a:t>
            </a:r>
          </a:p>
          <a:p>
            <a:pPr marL="381000" indent="-381000" eaLnBrk="1" hangingPunct="1">
              <a:lnSpc>
                <a:spcPct val="110000"/>
              </a:lnSpc>
              <a:buFontTx/>
              <a:buChar char="•"/>
              <a:defRPr/>
            </a:pPr>
            <a:r>
              <a:rPr lang="de-DE" altLang="de-DE" sz="2000" dirty="0" err="1" smtClean="0">
                <a:ea typeface="ＭＳ Ｐゴシック" pitchFamily="34" charset="-128"/>
              </a:rPr>
              <a:t>Availability</a:t>
            </a:r>
            <a:r>
              <a:rPr lang="de-DE" altLang="de-DE" sz="2000" dirty="0" smtClean="0">
                <a:ea typeface="ＭＳ Ｐゴシック" pitchFamily="34" charset="-128"/>
              </a:rPr>
              <a:t>: </a:t>
            </a:r>
            <a:r>
              <a:rPr lang="de-DE" altLang="de-DE" sz="2000" dirty="0" err="1" smtClean="0">
                <a:ea typeface="ＭＳ Ｐゴシック" pitchFamily="34" charset="-128"/>
              </a:rPr>
              <a:t>likelihood</a:t>
            </a:r>
            <a:r>
              <a:rPr lang="de-DE" altLang="de-DE" sz="2000" dirty="0" smtClean="0">
                <a:ea typeface="ＭＳ Ｐゴシック" pitchFamily="34" charset="-128"/>
              </a:rPr>
              <a:t> </a:t>
            </a:r>
            <a:r>
              <a:rPr lang="de-DE" altLang="de-DE" sz="2000" dirty="0" err="1" smtClean="0">
                <a:ea typeface="ＭＳ Ｐゴシック" pitchFamily="34" charset="-128"/>
              </a:rPr>
              <a:t>of</a:t>
            </a:r>
            <a:r>
              <a:rPr lang="de-DE" altLang="de-DE" sz="2000" dirty="0" smtClean="0">
                <a:ea typeface="ＭＳ Ｐゴシック" pitchFamily="34" charset="-128"/>
              </a:rPr>
              <a:t> </a:t>
            </a:r>
            <a:r>
              <a:rPr lang="de-DE" altLang="de-DE" sz="2000" dirty="0" err="1" smtClean="0">
                <a:ea typeface="ＭＳ Ｐゴシック" pitchFamily="34" charset="-128"/>
              </a:rPr>
              <a:t>insolvency</a:t>
            </a:r>
            <a:endParaRPr lang="de-DE" altLang="de-DE" sz="2000" dirty="0" smtClean="0">
              <a:ea typeface="ＭＳ Ｐゴシック" pitchFamily="34" charset="-128"/>
            </a:endParaRPr>
          </a:p>
          <a:p>
            <a:pPr marL="758825" lvl="1" indent="-381000" eaLnBrk="1" hangingPunct="1">
              <a:lnSpc>
                <a:spcPct val="110000"/>
              </a:lnSpc>
              <a:defRPr/>
            </a:pPr>
            <a:r>
              <a:rPr lang="de-DE" altLang="de-DE" sz="1800" dirty="0" err="1" smtClean="0">
                <a:ea typeface="ＭＳ Ｐゴシック" pitchFamily="34" charset="-128"/>
              </a:rPr>
              <a:t>To</a:t>
            </a:r>
            <a:r>
              <a:rPr lang="de-DE" altLang="de-DE" sz="1800" dirty="0" smtClean="0">
                <a:ea typeface="ＭＳ Ｐゴシック" pitchFamily="34" charset="-128"/>
              </a:rPr>
              <a:t> </a:t>
            </a:r>
            <a:r>
              <a:rPr lang="de-DE" altLang="de-DE" sz="1800" dirty="0" err="1" smtClean="0">
                <a:ea typeface="ＭＳ Ｐゴシック" pitchFamily="34" charset="-128"/>
              </a:rPr>
              <a:t>be</a:t>
            </a:r>
            <a:r>
              <a:rPr lang="de-DE" altLang="de-DE" sz="1800" dirty="0" smtClean="0">
                <a:ea typeface="ＭＳ Ｐゴシック" pitchFamily="34" charset="-128"/>
              </a:rPr>
              <a:t> </a:t>
            </a:r>
            <a:r>
              <a:rPr lang="de-DE" altLang="de-DE" sz="1800" dirty="0" err="1" smtClean="0">
                <a:ea typeface="ＭＳ Ｐゴシック" pitchFamily="34" charset="-128"/>
              </a:rPr>
              <a:t>defined</a:t>
            </a:r>
            <a:r>
              <a:rPr lang="de-DE" altLang="de-DE" sz="1800" dirty="0" smtClean="0">
                <a:ea typeface="ＭＳ Ｐゴシック" pitchFamily="34" charset="-128"/>
              </a:rPr>
              <a:t> </a:t>
            </a:r>
            <a:r>
              <a:rPr lang="de-DE" altLang="de-DE" sz="1800" dirty="0" err="1" smtClean="0">
                <a:ea typeface="ＭＳ Ｐゴシック" pitchFamily="34" charset="-128"/>
              </a:rPr>
              <a:t>by</a:t>
            </a:r>
            <a:r>
              <a:rPr lang="de-DE" altLang="de-DE" sz="1800" dirty="0" smtClean="0">
                <a:ea typeface="ＭＳ Ｐゴシック" pitchFamily="34" charset="-128"/>
              </a:rPr>
              <a:t> national </a:t>
            </a:r>
            <a:r>
              <a:rPr lang="de-DE" altLang="de-DE" sz="1800" dirty="0" err="1" smtClean="0">
                <a:ea typeface="ＭＳ Ｐゴシック" pitchFamily="34" charset="-128"/>
              </a:rPr>
              <a:t>law</a:t>
            </a:r>
            <a:r>
              <a:rPr lang="de-DE" altLang="de-DE" sz="1800" dirty="0" smtClean="0">
                <a:ea typeface="ＭＳ Ｐゴシック" pitchFamily="34" charset="-128"/>
              </a:rPr>
              <a:t> </a:t>
            </a:r>
          </a:p>
          <a:p>
            <a:pPr marL="758825" lvl="1" indent="-381000" eaLnBrk="1" hangingPunct="1">
              <a:lnSpc>
                <a:spcPct val="110000"/>
              </a:lnSpc>
              <a:defRPr/>
            </a:pPr>
            <a:r>
              <a:rPr lang="de-DE" altLang="de-DE" sz="1800" dirty="0" smtClean="0">
                <a:ea typeface="ＭＳ Ｐゴシック" pitchFamily="34" charset="-128"/>
              </a:rPr>
              <a:t>Recital 24: </a:t>
            </a:r>
            <a:r>
              <a:rPr lang="en-US" sz="1800" dirty="0"/>
              <a:t>A restructuring framework should be available before a debtor becomes insolvent under national law, namely before the debtor fulfils the conditions under national law for entering collective insolvency proceedings, which normally entail a total divestment of the debtor and the appointment of a liquidator</a:t>
            </a:r>
            <a:endParaRPr lang="de-DE" altLang="de-DE" sz="1800" dirty="0" smtClean="0">
              <a:ea typeface="ＭＳ Ｐゴシック" pitchFamily="34" charset="-128"/>
            </a:endParaRPr>
          </a:p>
          <a:p>
            <a:pPr marL="381000" indent="-381000" eaLnBrk="1" hangingPunct="1">
              <a:lnSpc>
                <a:spcPct val="110000"/>
              </a:lnSpc>
              <a:buFontTx/>
              <a:buChar char="•"/>
              <a:defRPr/>
            </a:pPr>
            <a:r>
              <a:rPr lang="de-DE" altLang="de-DE" sz="2000" dirty="0" err="1" smtClean="0">
                <a:ea typeface="ＭＳ Ｐゴシック" pitchFamily="34" charset="-128"/>
              </a:rPr>
              <a:t>Stay</a:t>
            </a:r>
            <a:r>
              <a:rPr lang="de-DE" altLang="de-DE" sz="2000" dirty="0" smtClean="0">
                <a:ea typeface="ＭＳ Ｐゴシック" pitchFamily="34" charset="-128"/>
              </a:rPr>
              <a:t> </a:t>
            </a:r>
            <a:r>
              <a:rPr lang="de-DE" altLang="de-DE" sz="2000" dirty="0" err="1" smtClean="0">
                <a:ea typeface="ＭＳ Ｐゴシック" pitchFamily="34" charset="-128"/>
              </a:rPr>
              <a:t>of</a:t>
            </a:r>
            <a:r>
              <a:rPr lang="de-DE" altLang="de-DE" sz="2000" dirty="0" smtClean="0">
                <a:ea typeface="ＭＳ Ｐゴシック" pitchFamily="34" charset="-128"/>
              </a:rPr>
              <a:t> individual </a:t>
            </a:r>
            <a:r>
              <a:rPr lang="de-DE" altLang="de-DE" sz="2000" dirty="0" err="1" smtClean="0">
                <a:ea typeface="ＭＳ Ｐゴシック" pitchFamily="34" charset="-128"/>
              </a:rPr>
              <a:t>enforcement</a:t>
            </a:r>
            <a:r>
              <a:rPr lang="de-DE" altLang="de-DE" sz="2000" dirty="0" smtClean="0">
                <a:ea typeface="ＭＳ Ｐゴシック" pitchFamily="34" charset="-128"/>
              </a:rPr>
              <a:t> </a:t>
            </a:r>
            <a:r>
              <a:rPr lang="de-DE" altLang="de-DE" sz="2000" dirty="0" err="1" smtClean="0">
                <a:ea typeface="ＭＳ Ｐゴシック" pitchFamily="34" charset="-128"/>
              </a:rPr>
              <a:t>actions</a:t>
            </a:r>
            <a:r>
              <a:rPr lang="de-DE" altLang="de-DE" sz="2000" dirty="0" smtClean="0">
                <a:ea typeface="ＭＳ Ｐゴシック" pitchFamily="34" charset="-128"/>
              </a:rPr>
              <a:t> (</a:t>
            </a:r>
            <a:r>
              <a:rPr lang="de-DE" altLang="de-DE" sz="2000" dirty="0" err="1" smtClean="0">
                <a:ea typeface="ＭＳ Ｐゴシック" pitchFamily="34" charset="-128"/>
              </a:rPr>
              <a:t>and</a:t>
            </a:r>
            <a:r>
              <a:rPr lang="de-DE" altLang="de-DE" sz="2000" dirty="0" smtClean="0">
                <a:ea typeface="ＭＳ Ｐゴシック" pitchFamily="34" charset="-128"/>
              </a:rPr>
              <a:t> </a:t>
            </a:r>
            <a:r>
              <a:rPr lang="de-DE" altLang="de-DE" sz="2000" dirty="0" err="1" smtClean="0">
                <a:ea typeface="ＭＳ Ｐゴシック" pitchFamily="34" charset="-128"/>
              </a:rPr>
              <a:t>the</a:t>
            </a:r>
            <a:r>
              <a:rPr lang="de-DE" altLang="de-DE" sz="2000" dirty="0" smtClean="0">
                <a:ea typeface="ＭＳ Ｐゴシック" pitchFamily="34" charset="-128"/>
              </a:rPr>
              <a:t> </a:t>
            </a:r>
            <a:r>
              <a:rPr lang="de-DE" altLang="de-DE" sz="2000" dirty="0" err="1" smtClean="0">
                <a:ea typeface="ＭＳ Ｐゴシック" pitchFamily="34" charset="-128"/>
              </a:rPr>
              <a:t>obligation</a:t>
            </a:r>
            <a:r>
              <a:rPr lang="de-DE" altLang="de-DE" sz="2000" dirty="0" smtClean="0">
                <a:ea typeface="ＭＳ Ｐゴシック" pitchFamily="34" charset="-128"/>
              </a:rPr>
              <a:t> </a:t>
            </a:r>
            <a:r>
              <a:rPr lang="de-DE" altLang="de-DE" sz="2000" dirty="0" err="1" smtClean="0">
                <a:ea typeface="ＭＳ Ｐゴシック" pitchFamily="34" charset="-128"/>
              </a:rPr>
              <a:t>to</a:t>
            </a:r>
            <a:r>
              <a:rPr lang="de-DE" altLang="de-DE" sz="2000" dirty="0" smtClean="0">
                <a:ea typeface="ＭＳ Ｐゴシック" pitchFamily="34" charset="-128"/>
              </a:rPr>
              <a:t> </a:t>
            </a:r>
            <a:r>
              <a:rPr lang="de-DE" altLang="de-DE" sz="2000" dirty="0" err="1" smtClean="0">
                <a:ea typeface="ＭＳ Ｐゴシック" pitchFamily="34" charset="-128"/>
              </a:rPr>
              <a:t>file</a:t>
            </a:r>
            <a:r>
              <a:rPr lang="de-DE" altLang="de-DE" sz="2000" dirty="0" smtClean="0">
                <a:ea typeface="ＭＳ Ｐゴシック" pitchFamily="34" charset="-128"/>
              </a:rPr>
              <a:t>)</a:t>
            </a:r>
          </a:p>
          <a:p>
            <a:pPr marL="758825" lvl="1" indent="-381000" eaLnBrk="1" hangingPunct="1">
              <a:lnSpc>
                <a:spcPct val="110000"/>
              </a:lnSpc>
              <a:defRPr/>
            </a:pPr>
            <a:r>
              <a:rPr lang="de-DE" altLang="de-DE" sz="1800" dirty="0" smtClean="0">
                <a:ea typeface="ＭＳ Ｐゴシック" pitchFamily="34" charset="-128"/>
              </a:rPr>
              <a:t>4 </a:t>
            </a:r>
            <a:r>
              <a:rPr lang="de-DE" altLang="de-DE" sz="1800" dirty="0" err="1" smtClean="0">
                <a:ea typeface="ＭＳ Ｐゴシック" pitchFamily="34" charset="-128"/>
              </a:rPr>
              <a:t>months</a:t>
            </a:r>
            <a:r>
              <a:rPr lang="de-DE" altLang="de-DE" sz="1800" dirty="0" smtClean="0">
                <a:ea typeface="ＭＳ Ｐゴシック" pitchFamily="34" charset="-128"/>
              </a:rPr>
              <a:t> </a:t>
            </a:r>
            <a:r>
              <a:rPr lang="de-DE" altLang="de-DE" sz="1800" dirty="0" err="1" smtClean="0">
                <a:ea typeface="ＭＳ Ｐゴシック" pitchFamily="34" charset="-128"/>
              </a:rPr>
              <a:t>or</a:t>
            </a:r>
            <a:r>
              <a:rPr lang="de-DE" altLang="de-DE" sz="1800" dirty="0" smtClean="0">
                <a:ea typeface="ＭＳ Ｐゴシック" pitchFamily="34" charset="-128"/>
              </a:rPr>
              <a:t> </a:t>
            </a:r>
            <a:r>
              <a:rPr lang="de-DE" altLang="de-DE" sz="1800" dirty="0" err="1" smtClean="0">
                <a:ea typeface="ＭＳ Ｐゴシック" pitchFamily="34" charset="-128"/>
              </a:rPr>
              <a:t>even</a:t>
            </a:r>
            <a:r>
              <a:rPr lang="de-DE" altLang="de-DE" sz="1800" dirty="0" smtClean="0">
                <a:ea typeface="ＭＳ Ｐゴシック" pitchFamily="34" charset="-128"/>
              </a:rPr>
              <a:t> </a:t>
            </a:r>
            <a:r>
              <a:rPr lang="de-DE" altLang="de-DE" sz="1800" dirty="0" err="1" smtClean="0">
                <a:ea typeface="ＭＳ Ｐゴシック" pitchFamily="34" charset="-128"/>
              </a:rPr>
              <a:t>up</a:t>
            </a:r>
            <a:r>
              <a:rPr lang="de-DE" altLang="de-DE" sz="1800" dirty="0" smtClean="0">
                <a:ea typeface="ＭＳ Ｐゴシック" pitchFamily="34" charset="-128"/>
              </a:rPr>
              <a:t> </a:t>
            </a:r>
            <a:r>
              <a:rPr lang="de-DE" altLang="de-DE" sz="1800" dirty="0" err="1" smtClean="0">
                <a:ea typeface="ＭＳ Ｐゴシック" pitchFamily="34" charset="-128"/>
              </a:rPr>
              <a:t>to</a:t>
            </a:r>
            <a:r>
              <a:rPr lang="de-DE" altLang="de-DE" sz="1800" dirty="0" smtClean="0">
                <a:ea typeface="ＭＳ Ｐゴシック" pitchFamily="34" charset="-128"/>
              </a:rPr>
              <a:t> 12 </a:t>
            </a:r>
            <a:r>
              <a:rPr lang="de-DE" altLang="de-DE" sz="1800" dirty="0" err="1" smtClean="0">
                <a:ea typeface="ＭＳ Ｐゴシック" pitchFamily="34" charset="-128"/>
              </a:rPr>
              <a:t>months</a:t>
            </a:r>
            <a:endParaRPr lang="de-DE" altLang="de-DE" sz="1800" dirty="0">
              <a:ea typeface="ＭＳ Ｐゴシック" pitchFamily="34" charset="-128"/>
            </a:endParaRPr>
          </a:p>
          <a:p>
            <a:pPr marL="758825" lvl="1" indent="-381000" eaLnBrk="1" hangingPunct="1">
              <a:lnSpc>
                <a:spcPct val="110000"/>
              </a:lnSpc>
              <a:defRPr/>
            </a:pPr>
            <a:r>
              <a:rPr lang="de-DE" altLang="de-DE" sz="1800" dirty="0" err="1" smtClean="0">
                <a:ea typeface="ＭＳ Ｐゴシック" pitchFamily="34" charset="-128"/>
              </a:rPr>
              <a:t>Exception</a:t>
            </a:r>
            <a:r>
              <a:rPr lang="de-DE" altLang="de-DE" sz="1800" dirty="0" smtClean="0">
                <a:ea typeface="ＭＳ Ｐゴシック" pitchFamily="34" charset="-128"/>
              </a:rPr>
              <a:t> </a:t>
            </a:r>
            <a:r>
              <a:rPr lang="de-DE" altLang="de-DE" sz="1800" dirty="0" err="1" smtClean="0">
                <a:ea typeface="ＭＳ Ｐゴシック" pitchFamily="34" charset="-128"/>
              </a:rPr>
              <a:t>for</a:t>
            </a:r>
            <a:r>
              <a:rPr lang="de-DE" altLang="de-DE" sz="1800" dirty="0" smtClean="0">
                <a:ea typeface="ＭＳ Ｐゴシック" pitchFamily="34" charset="-128"/>
              </a:rPr>
              <a:t> </a:t>
            </a:r>
            <a:r>
              <a:rPr lang="de-DE" altLang="de-DE" sz="1800" dirty="0" err="1" smtClean="0">
                <a:ea typeface="ＭＳ Ｐゴシック" pitchFamily="34" charset="-128"/>
              </a:rPr>
              <a:t>obligation</a:t>
            </a:r>
            <a:r>
              <a:rPr lang="de-DE" altLang="de-DE" sz="1800" dirty="0" smtClean="0">
                <a:ea typeface="ＭＳ Ｐゴシック" pitchFamily="34" charset="-128"/>
              </a:rPr>
              <a:t> </a:t>
            </a:r>
            <a:r>
              <a:rPr lang="de-DE" altLang="de-DE" sz="1800" dirty="0" err="1" smtClean="0">
                <a:ea typeface="ＭＳ Ｐゴシック" pitchFamily="34" charset="-128"/>
              </a:rPr>
              <a:t>to</a:t>
            </a:r>
            <a:r>
              <a:rPr lang="de-DE" altLang="de-DE" sz="1800" dirty="0" smtClean="0">
                <a:ea typeface="ＭＳ Ｐゴシック" pitchFamily="34" charset="-128"/>
              </a:rPr>
              <a:t> </a:t>
            </a:r>
            <a:r>
              <a:rPr lang="de-DE" altLang="de-DE" sz="1800" dirty="0" err="1" smtClean="0">
                <a:ea typeface="ＭＳ Ｐゴシック" pitchFamily="34" charset="-128"/>
              </a:rPr>
              <a:t>file</a:t>
            </a:r>
            <a:r>
              <a:rPr lang="de-DE" altLang="de-DE" sz="1800" dirty="0" smtClean="0">
                <a:ea typeface="ＭＳ Ｐゴシック" pitchFamily="34" charset="-128"/>
              </a:rPr>
              <a:t> </a:t>
            </a:r>
            <a:r>
              <a:rPr lang="de-DE" altLang="de-DE" sz="1800" dirty="0" err="1" smtClean="0">
                <a:ea typeface="ＭＳ Ｐゴシック" pitchFamily="34" charset="-128"/>
              </a:rPr>
              <a:t>for</a:t>
            </a:r>
            <a:r>
              <a:rPr lang="de-DE" altLang="de-DE" sz="1800" dirty="0" smtClean="0">
                <a:ea typeface="ＭＳ Ｐゴシック" pitchFamily="34" charset="-128"/>
              </a:rPr>
              <a:t> </a:t>
            </a:r>
            <a:r>
              <a:rPr lang="de-DE" altLang="de-DE" sz="1800" dirty="0" err="1" smtClean="0">
                <a:ea typeface="ＭＳ Ｐゴシック" pitchFamily="34" charset="-128"/>
              </a:rPr>
              <a:t>insolvency</a:t>
            </a:r>
            <a:r>
              <a:rPr lang="de-DE" altLang="de-DE" sz="1800" dirty="0" smtClean="0">
                <a:ea typeface="ＭＳ Ｐゴシック" pitchFamily="34" charset="-128"/>
              </a:rPr>
              <a:t> on </a:t>
            </a:r>
            <a:r>
              <a:rPr lang="de-DE" altLang="de-DE" sz="1800" dirty="0" err="1" smtClean="0">
                <a:ea typeface="ＭＳ Ｐゴシック" pitchFamily="34" charset="-128"/>
              </a:rPr>
              <a:t>the</a:t>
            </a:r>
            <a:r>
              <a:rPr lang="de-DE" altLang="de-DE" sz="1800" dirty="0" smtClean="0">
                <a:ea typeface="ＭＳ Ｐゴシック" pitchFamily="34" charset="-128"/>
              </a:rPr>
              <a:t> </a:t>
            </a:r>
            <a:r>
              <a:rPr lang="de-DE" altLang="de-DE" sz="1800" dirty="0" err="1" smtClean="0">
                <a:ea typeface="ＭＳ Ｐゴシック" pitchFamily="34" charset="-128"/>
              </a:rPr>
              <a:t>grounds</a:t>
            </a:r>
            <a:r>
              <a:rPr lang="de-DE" altLang="de-DE" sz="1800" dirty="0" smtClean="0">
                <a:ea typeface="ＭＳ Ｐゴシック" pitchFamily="34" charset="-128"/>
              </a:rPr>
              <a:t> </a:t>
            </a:r>
            <a:r>
              <a:rPr lang="de-DE" altLang="de-DE" sz="1800" dirty="0" err="1" smtClean="0">
                <a:ea typeface="ＭＳ Ｐゴシック" pitchFamily="34" charset="-128"/>
              </a:rPr>
              <a:t>of</a:t>
            </a:r>
            <a:r>
              <a:rPr lang="de-DE" altLang="de-DE" sz="1800" dirty="0" smtClean="0">
                <a:ea typeface="ＭＳ Ｐゴシック" pitchFamily="34" charset="-128"/>
              </a:rPr>
              <a:t> </a:t>
            </a:r>
            <a:r>
              <a:rPr lang="de-DE" altLang="de-DE" sz="1800" dirty="0" err="1" smtClean="0">
                <a:ea typeface="ＭＳ Ｐゴシック" pitchFamily="34" charset="-128"/>
              </a:rPr>
              <a:t>inability</a:t>
            </a:r>
            <a:r>
              <a:rPr lang="de-DE" altLang="de-DE" sz="1800" dirty="0" smtClean="0">
                <a:ea typeface="ＭＳ Ｐゴシック" pitchFamily="34" charset="-128"/>
              </a:rPr>
              <a:t> </a:t>
            </a:r>
            <a:r>
              <a:rPr lang="de-DE" altLang="de-DE" sz="1800" dirty="0" err="1" smtClean="0">
                <a:ea typeface="ＭＳ Ｐゴシック" pitchFamily="34" charset="-128"/>
              </a:rPr>
              <a:t>to</a:t>
            </a:r>
            <a:r>
              <a:rPr lang="de-DE" altLang="de-DE" sz="1800" dirty="0" smtClean="0">
                <a:ea typeface="ＭＳ Ｐゴシック" pitchFamily="34" charset="-128"/>
              </a:rPr>
              <a:t> </a:t>
            </a:r>
            <a:r>
              <a:rPr lang="de-DE" altLang="de-DE" sz="1800" dirty="0" err="1" smtClean="0">
                <a:ea typeface="ＭＳ Ｐゴシック" pitchFamily="34" charset="-128"/>
              </a:rPr>
              <a:t>pay</a:t>
            </a:r>
            <a:endParaRPr lang="de-DE" altLang="de-DE" sz="1800" dirty="0" smtClean="0">
              <a:ea typeface="ＭＳ Ｐゴシック" pitchFamily="34" charset="-128"/>
            </a:endParaRPr>
          </a:p>
          <a:p>
            <a:pPr marL="758825" lvl="1" indent="-381000" eaLnBrk="1" hangingPunct="1">
              <a:lnSpc>
                <a:spcPct val="110000"/>
              </a:lnSpc>
              <a:defRPr/>
            </a:pPr>
            <a:r>
              <a:rPr lang="de-DE" altLang="de-DE" sz="1800" dirty="0" err="1" smtClean="0">
                <a:ea typeface="ＭＳ Ｐゴシック" pitchFamily="34" charset="-128"/>
              </a:rPr>
              <a:t>Why</a:t>
            </a:r>
            <a:r>
              <a:rPr lang="de-DE" altLang="de-DE" sz="1800" dirty="0" smtClean="0">
                <a:ea typeface="ＭＳ Ｐゴシック" pitchFamily="34" charset="-128"/>
              </a:rPr>
              <a:t> a </a:t>
            </a:r>
            <a:r>
              <a:rPr lang="de-DE" altLang="de-DE" sz="1800" dirty="0" err="1" smtClean="0">
                <a:ea typeface="ＭＳ Ｐゴシック" pitchFamily="34" charset="-128"/>
              </a:rPr>
              <a:t>stay</a:t>
            </a:r>
            <a:r>
              <a:rPr lang="de-DE" altLang="de-DE" sz="1800" dirty="0" smtClean="0">
                <a:ea typeface="ＭＳ Ｐゴシック" pitchFamily="34" charset="-128"/>
              </a:rPr>
              <a:t>?</a:t>
            </a:r>
          </a:p>
          <a:p>
            <a:pPr marL="758825" lvl="1" indent="-381000" eaLnBrk="1" hangingPunct="1">
              <a:lnSpc>
                <a:spcPct val="110000"/>
              </a:lnSpc>
              <a:defRPr/>
            </a:pPr>
            <a:r>
              <a:rPr lang="de-DE" altLang="de-DE" sz="1800" dirty="0" err="1" smtClean="0">
                <a:ea typeface="ＭＳ Ｐゴシック" pitchFamily="34" charset="-128"/>
              </a:rPr>
              <a:t>Stay</a:t>
            </a:r>
            <a:r>
              <a:rPr lang="de-DE" altLang="de-DE" sz="1800" dirty="0" smtClean="0">
                <a:ea typeface="ＭＳ Ｐゴシック" pitchFamily="34" charset="-128"/>
              </a:rPr>
              <a:t> </a:t>
            </a:r>
            <a:r>
              <a:rPr lang="de-DE" altLang="de-DE" sz="1800" dirty="0" err="1" smtClean="0">
                <a:ea typeface="ＭＳ Ｐゴシック" pitchFamily="34" charset="-128"/>
              </a:rPr>
              <a:t>can</a:t>
            </a:r>
            <a:r>
              <a:rPr lang="de-DE" altLang="de-DE" sz="1800" dirty="0" smtClean="0">
                <a:ea typeface="ＭＳ Ｐゴシック" pitchFamily="34" charset="-128"/>
              </a:rPr>
              <a:t> </a:t>
            </a:r>
            <a:r>
              <a:rPr lang="de-DE" altLang="de-DE" sz="1800" dirty="0" err="1" smtClean="0">
                <a:ea typeface="ＭＳ Ｐゴシック" pitchFamily="34" charset="-128"/>
              </a:rPr>
              <a:t>be</a:t>
            </a:r>
            <a:r>
              <a:rPr lang="de-DE" altLang="de-DE" sz="1800" dirty="0" smtClean="0">
                <a:ea typeface="ＭＳ Ｐゴシック" pitchFamily="34" charset="-128"/>
              </a:rPr>
              <a:t> </a:t>
            </a:r>
            <a:r>
              <a:rPr lang="de-DE" altLang="de-DE" sz="1800" dirty="0" err="1" smtClean="0">
                <a:ea typeface="ＭＳ Ｐゴシック" pitchFamily="34" charset="-128"/>
              </a:rPr>
              <a:t>made</a:t>
            </a:r>
            <a:r>
              <a:rPr lang="de-DE" altLang="de-DE" sz="1800" dirty="0" smtClean="0">
                <a:ea typeface="ＭＳ Ｐゴシック" pitchFamily="34" charset="-128"/>
              </a:rPr>
              <a:t> </a:t>
            </a:r>
            <a:r>
              <a:rPr lang="de-DE" altLang="de-DE" sz="1800" dirty="0" err="1" smtClean="0">
                <a:ea typeface="ＭＳ Ｐゴシック" pitchFamily="34" charset="-128"/>
              </a:rPr>
              <a:t>dependant</a:t>
            </a:r>
            <a:r>
              <a:rPr lang="de-DE" altLang="de-DE" sz="1800" dirty="0" smtClean="0">
                <a:ea typeface="ＭＳ Ｐゴシック" pitchFamily="34" charset="-128"/>
              </a:rPr>
              <a:t> on </a:t>
            </a:r>
            <a:r>
              <a:rPr lang="de-DE" altLang="de-DE" sz="1800" dirty="0" err="1" smtClean="0">
                <a:ea typeface="ＭＳ Ｐゴシック" pitchFamily="34" charset="-128"/>
              </a:rPr>
              <a:t>viability</a:t>
            </a:r>
            <a:r>
              <a:rPr lang="de-DE" altLang="de-DE" sz="1800" dirty="0" smtClean="0">
                <a:ea typeface="ＭＳ Ｐゴシック" pitchFamily="34" charset="-128"/>
              </a:rPr>
              <a:t> </a:t>
            </a:r>
            <a:r>
              <a:rPr lang="de-DE" altLang="de-DE" sz="1800" dirty="0" err="1" smtClean="0">
                <a:ea typeface="ＭＳ Ｐゴシック" pitchFamily="34" charset="-128"/>
              </a:rPr>
              <a:t>test</a:t>
            </a:r>
            <a:endParaRPr lang="de-DE" altLang="de-DE" sz="1800" dirty="0" smtClean="0">
              <a:ea typeface="ＭＳ Ｐゴシック" pitchFamily="34" charset="-128"/>
            </a:endParaRPr>
          </a:p>
          <a:p>
            <a:pPr marL="758825" lvl="1" indent="-381000" eaLnBrk="1" hangingPunct="1">
              <a:lnSpc>
                <a:spcPct val="110000"/>
              </a:lnSpc>
              <a:defRPr/>
            </a:pPr>
            <a:r>
              <a:rPr lang="de-DE" altLang="de-DE" sz="1800" dirty="0" err="1" smtClean="0">
                <a:ea typeface="ＭＳ Ｐゴシック" pitchFamily="34" charset="-128"/>
              </a:rPr>
              <a:t>Stay</a:t>
            </a:r>
            <a:r>
              <a:rPr lang="de-DE" altLang="de-DE" sz="1800" dirty="0" smtClean="0">
                <a:ea typeface="ＭＳ Ｐゴシック" pitchFamily="34" charset="-128"/>
              </a:rPr>
              <a:t> </a:t>
            </a:r>
            <a:r>
              <a:rPr lang="de-DE" altLang="de-DE" sz="1800" dirty="0" err="1" smtClean="0">
                <a:ea typeface="ＭＳ Ｐゴシック" pitchFamily="34" charset="-128"/>
              </a:rPr>
              <a:t>can</a:t>
            </a:r>
            <a:r>
              <a:rPr lang="de-DE" altLang="de-DE" sz="1800" dirty="0" smtClean="0">
                <a:ea typeface="ＭＳ Ｐゴシック" pitchFamily="34" charset="-128"/>
              </a:rPr>
              <a:t> </a:t>
            </a:r>
            <a:r>
              <a:rPr lang="de-DE" altLang="de-DE" sz="1800" dirty="0" err="1" smtClean="0">
                <a:ea typeface="ＭＳ Ｐゴシック" pitchFamily="34" charset="-128"/>
              </a:rPr>
              <a:t>be</a:t>
            </a:r>
            <a:r>
              <a:rPr lang="de-DE" altLang="de-DE" sz="1800" dirty="0" smtClean="0">
                <a:ea typeface="ＭＳ Ｐゴシック" pitchFamily="34" charset="-128"/>
              </a:rPr>
              <a:t> </a:t>
            </a:r>
            <a:r>
              <a:rPr lang="de-DE" altLang="de-DE" sz="1800" dirty="0" err="1" smtClean="0">
                <a:ea typeface="ＭＳ Ｐゴシック" pitchFamily="34" charset="-128"/>
              </a:rPr>
              <a:t>general</a:t>
            </a:r>
            <a:r>
              <a:rPr lang="de-DE" altLang="de-DE" sz="1800" dirty="0" smtClean="0">
                <a:ea typeface="ＭＳ Ｐゴシック" pitchFamily="34" charset="-128"/>
              </a:rPr>
              <a:t> </a:t>
            </a:r>
            <a:r>
              <a:rPr lang="de-DE" altLang="de-DE" sz="1800" dirty="0" err="1" smtClean="0">
                <a:ea typeface="ＭＳ Ｐゴシック" pitchFamily="34" charset="-128"/>
              </a:rPr>
              <a:t>or</a:t>
            </a:r>
            <a:r>
              <a:rPr lang="de-DE" altLang="de-DE" sz="1800" dirty="0" smtClean="0">
                <a:ea typeface="ＭＳ Ｐゴシック" pitchFamily="34" charset="-128"/>
              </a:rPr>
              <a:t> limited </a:t>
            </a:r>
            <a:r>
              <a:rPr lang="de-DE" altLang="de-DE" sz="1800" dirty="0" err="1" smtClean="0">
                <a:ea typeface="ＭＳ Ｐゴシック" pitchFamily="34" charset="-128"/>
              </a:rPr>
              <a:t>to</a:t>
            </a:r>
            <a:r>
              <a:rPr lang="de-DE" altLang="de-DE" sz="1800" dirty="0" smtClean="0">
                <a:ea typeface="ＭＳ Ｐゴシック" pitchFamily="34" charset="-128"/>
              </a:rPr>
              <a:t> </a:t>
            </a:r>
            <a:r>
              <a:rPr lang="de-DE" altLang="de-DE" sz="1800" dirty="0" err="1" smtClean="0">
                <a:ea typeface="ＭＳ Ｐゴシック" pitchFamily="34" charset="-128"/>
              </a:rPr>
              <a:t>certain</a:t>
            </a:r>
            <a:r>
              <a:rPr lang="de-DE" altLang="de-DE" sz="1800" dirty="0" smtClean="0">
                <a:ea typeface="ＭＳ Ｐゴシック" pitchFamily="34" charset="-128"/>
              </a:rPr>
              <a:t> </a:t>
            </a:r>
            <a:r>
              <a:rPr lang="de-DE" altLang="de-DE" sz="1800" dirty="0" err="1" smtClean="0">
                <a:ea typeface="ＭＳ Ｐゴシック" pitchFamily="34" charset="-128"/>
              </a:rPr>
              <a:t>creditors</a:t>
            </a:r>
            <a:endParaRPr lang="de-DE" altLang="de-DE" sz="1800" dirty="0" smtClean="0">
              <a:ea typeface="ＭＳ Ｐゴシック" pitchFamily="34" charset="-128"/>
            </a:endParaRPr>
          </a:p>
        </p:txBody>
      </p:sp>
    </p:spTree>
    <p:extLst>
      <p:ext uri="{BB962C8B-B14F-4D97-AF65-F5344CB8AC3E}">
        <p14:creationId xmlns:p14="http://schemas.microsoft.com/office/powerpoint/2010/main" val="460994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12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12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12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12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125">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12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6"/>
          <p:cNvSpPr>
            <a:spLocks noGrp="1" noChangeArrowheads="1"/>
          </p:cNvSpPr>
          <p:nvPr>
            <p:ph type="title"/>
          </p:nvPr>
        </p:nvSpPr>
        <p:spPr>
          <a:xfrm>
            <a:off x="673512" y="242438"/>
            <a:ext cx="9920371" cy="369332"/>
          </a:xfrm>
        </p:spPr>
        <p:txBody>
          <a:bodyPr/>
          <a:lstStyle/>
          <a:p>
            <a:pPr eaLnBrk="1" hangingPunct="1">
              <a:defRPr/>
            </a:pPr>
            <a:r>
              <a:rPr lang="de-DE" dirty="0" smtClean="0"/>
              <a:t>The </a:t>
            </a:r>
            <a:r>
              <a:rPr lang="de-DE" dirty="0" err="1" smtClean="0"/>
              <a:t>concept</a:t>
            </a:r>
            <a:r>
              <a:rPr lang="de-DE" dirty="0" smtClean="0"/>
              <a:t> </a:t>
            </a:r>
            <a:r>
              <a:rPr lang="de-DE" dirty="0" err="1" smtClean="0"/>
              <a:t>of</a:t>
            </a:r>
            <a:r>
              <a:rPr lang="de-DE" dirty="0" smtClean="0"/>
              <a:t> </a:t>
            </a:r>
            <a:r>
              <a:rPr lang="de-DE" dirty="0" err="1" smtClean="0"/>
              <a:t>the</a:t>
            </a:r>
            <a:r>
              <a:rPr lang="de-DE" dirty="0" smtClean="0"/>
              <a:t> </a:t>
            </a:r>
            <a:r>
              <a:rPr lang="de-DE" dirty="0" err="1" smtClean="0"/>
              <a:t>directive</a:t>
            </a:r>
            <a:endParaRPr lang="de-DE" dirty="0">
              <a:solidFill>
                <a:schemeClr val="tx2"/>
              </a:solidFill>
            </a:endParaRPr>
          </a:p>
        </p:txBody>
      </p:sp>
      <p:sp>
        <p:nvSpPr>
          <p:cNvPr id="5125" name="Rectangle 7"/>
          <p:cNvSpPr>
            <a:spLocks noGrp="1" noChangeArrowheads="1"/>
          </p:cNvSpPr>
          <p:nvPr>
            <p:ph type="body" idx="1"/>
          </p:nvPr>
        </p:nvSpPr>
        <p:spPr>
          <a:xfrm>
            <a:off x="673512" y="1318352"/>
            <a:ext cx="8747293" cy="2957733"/>
          </a:xfrm>
        </p:spPr>
        <p:txBody>
          <a:bodyPr/>
          <a:lstStyle/>
          <a:p>
            <a:pPr marL="381000" indent="-381000" eaLnBrk="1" hangingPunct="1">
              <a:lnSpc>
                <a:spcPct val="110000"/>
              </a:lnSpc>
              <a:buFontTx/>
              <a:buChar char="•"/>
              <a:defRPr/>
            </a:pPr>
            <a:r>
              <a:rPr lang="de-DE" altLang="de-DE" sz="2000" dirty="0" smtClean="0">
                <a:ea typeface="ＭＳ Ｐゴシック" pitchFamily="34" charset="-128"/>
              </a:rPr>
              <a:t>The </a:t>
            </a:r>
            <a:r>
              <a:rPr lang="de-DE" altLang="de-DE" sz="2000" dirty="0" err="1" smtClean="0">
                <a:ea typeface="ＭＳ Ｐゴシック" pitchFamily="34" charset="-128"/>
              </a:rPr>
              <a:t>restructuring</a:t>
            </a:r>
            <a:r>
              <a:rPr lang="de-DE" altLang="de-DE" sz="2000" dirty="0" smtClean="0">
                <a:ea typeface="ＭＳ Ｐゴシック" pitchFamily="34" charset="-128"/>
              </a:rPr>
              <a:t> plan</a:t>
            </a:r>
          </a:p>
          <a:p>
            <a:pPr marL="758825" lvl="1" indent="-381000" eaLnBrk="1" hangingPunct="1">
              <a:lnSpc>
                <a:spcPct val="110000"/>
              </a:lnSpc>
              <a:defRPr/>
            </a:pPr>
            <a:r>
              <a:rPr lang="de-DE" altLang="de-DE" sz="1800" dirty="0" err="1" smtClean="0">
                <a:ea typeface="ＭＳ Ｐゴシック" pitchFamily="34" charset="-128"/>
              </a:rPr>
              <a:t>Resembles</a:t>
            </a:r>
            <a:r>
              <a:rPr lang="de-DE" altLang="de-DE" sz="1800" dirty="0" smtClean="0">
                <a:ea typeface="ＭＳ Ｐゴシック" pitchFamily="34" charset="-128"/>
              </a:rPr>
              <a:t> </a:t>
            </a:r>
            <a:r>
              <a:rPr lang="de-DE" altLang="de-DE" sz="1800" dirty="0" err="1" smtClean="0">
                <a:ea typeface="ＭＳ Ｐゴシック" pitchFamily="34" charset="-128"/>
              </a:rPr>
              <a:t>the</a:t>
            </a:r>
            <a:r>
              <a:rPr lang="de-DE" altLang="de-DE" sz="1800" dirty="0" smtClean="0">
                <a:ea typeface="ＭＳ Ｐゴシック" pitchFamily="34" charset="-128"/>
              </a:rPr>
              <a:t> German </a:t>
            </a:r>
            <a:r>
              <a:rPr lang="de-DE" altLang="de-DE" sz="1800" dirty="0" err="1" smtClean="0">
                <a:ea typeface="ＭＳ Ｐゴシック" pitchFamily="34" charset="-128"/>
              </a:rPr>
              <a:t>insolvency</a:t>
            </a:r>
            <a:r>
              <a:rPr lang="de-DE" altLang="de-DE" sz="1800" dirty="0" smtClean="0">
                <a:ea typeface="ＭＳ Ｐゴシック" pitchFamily="34" charset="-128"/>
              </a:rPr>
              <a:t> plan</a:t>
            </a:r>
          </a:p>
          <a:p>
            <a:pPr marL="758825" lvl="1" indent="-381000" eaLnBrk="1" hangingPunct="1">
              <a:lnSpc>
                <a:spcPct val="110000"/>
              </a:lnSpc>
              <a:defRPr/>
            </a:pPr>
            <a:r>
              <a:rPr lang="de-DE" altLang="de-DE" sz="1800" dirty="0" smtClean="0">
                <a:ea typeface="ＭＳ Ｐゴシック" pitchFamily="34" charset="-128"/>
              </a:rPr>
              <a:t>Cram-down</a:t>
            </a:r>
          </a:p>
          <a:p>
            <a:pPr marL="381000" indent="-381000" eaLnBrk="1" hangingPunct="1">
              <a:lnSpc>
                <a:spcPct val="110000"/>
              </a:lnSpc>
              <a:buFontTx/>
              <a:buChar char="•"/>
              <a:defRPr/>
            </a:pPr>
            <a:r>
              <a:rPr lang="de-DE" altLang="de-DE" sz="2000" dirty="0" err="1" smtClean="0">
                <a:ea typeface="ＭＳ Ｐゴシック" pitchFamily="34" charset="-128"/>
              </a:rPr>
              <a:t>No</a:t>
            </a:r>
            <a:r>
              <a:rPr lang="de-DE" altLang="de-DE" sz="2000" dirty="0" smtClean="0">
                <a:ea typeface="ＭＳ Ｐゴシック" pitchFamily="34" charset="-128"/>
              </a:rPr>
              <a:t> </a:t>
            </a:r>
            <a:r>
              <a:rPr lang="de-DE" altLang="de-DE" sz="2000" dirty="0" err="1" smtClean="0">
                <a:ea typeface="ＭＳ Ｐゴシック" pitchFamily="34" charset="-128"/>
              </a:rPr>
              <a:t>collective</a:t>
            </a:r>
            <a:r>
              <a:rPr lang="de-DE" altLang="de-DE" sz="2000" dirty="0" smtClean="0">
                <a:ea typeface="ＭＳ Ｐゴシック" pitchFamily="34" charset="-128"/>
              </a:rPr>
              <a:t> </a:t>
            </a:r>
            <a:r>
              <a:rPr lang="de-DE" altLang="de-DE" sz="2000" dirty="0" err="1" smtClean="0">
                <a:ea typeface="ＭＳ Ｐゴシック" pitchFamily="34" charset="-128"/>
              </a:rPr>
              <a:t>proceeding</a:t>
            </a:r>
            <a:r>
              <a:rPr lang="de-DE" altLang="de-DE" sz="2000" dirty="0" smtClean="0">
                <a:ea typeface="ＭＳ Ｐゴシック" pitchFamily="34" charset="-128"/>
              </a:rPr>
              <a:t>, </a:t>
            </a:r>
            <a:r>
              <a:rPr lang="de-DE" altLang="de-DE" sz="2000" dirty="0" err="1" smtClean="0">
                <a:ea typeface="ＭＳ Ｐゴシック" pitchFamily="34" charset="-128"/>
              </a:rPr>
              <a:t>court</a:t>
            </a:r>
            <a:r>
              <a:rPr lang="de-DE" altLang="de-DE" sz="2000" dirty="0" smtClean="0">
                <a:ea typeface="ＭＳ Ｐゴシック" pitchFamily="34" charset="-128"/>
              </a:rPr>
              <a:t> </a:t>
            </a:r>
            <a:r>
              <a:rPr lang="de-DE" altLang="de-DE" sz="2000" dirty="0" err="1" smtClean="0">
                <a:ea typeface="ＭＳ Ｐゴシック" pitchFamily="34" charset="-128"/>
              </a:rPr>
              <a:t>involvement</a:t>
            </a:r>
            <a:r>
              <a:rPr lang="de-DE" altLang="de-DE" sz="2000" dirty="0" smtClean="0">
                <a:ea typeface="ＭＳ Ｐゴシック" pitchFamily="34" charset="-128"/>
              </a:rPr>
              <a:t> </a:t>
            </a:r>
            <a:r>
              <a:rPr lang="de-DE" altLang="de-DE" sz="2000" dirty="0" err="1" smtClean="0">
                <a:ea typeface="ＭＳ Ｐゴシック" pitchFamily="34" charset="-128"/>
              </a:rPr>
              <a:t>restricted</a:t>
            </a:r>
            <a:endParaRPr lang="de-DE" altLang="de-DE" sz="2000" dirty="0" smtClean="0">
              <a:ea typeface="ＭＳ Ｐゴシック" pitchFamily="34" charset="-128"/>
            </a:endParaRPr>
          </a:p>
          <a:p>
            <a:pPr marL="381000" indent="-381000" eaLnBrk="1" hangingPunct="1">
              <a:lnSpc>
                <a:spcPct val="110000"/>
              </a:lnSpc>
              <a:buFontTx/>
              <a:buChar char="•"/>
              <a:defRPr/>
            </a:pPr>
            <a:r>
              <a:rPr lang="de-DE" altLang="de-DE" sz="2000" dirty="0" err="1" smtClean="0">
                <a:ea typeface="ＭＳ Ｐゴシック" pitchFamily="34" charset="-128"/>
              </a:rPr>
              <a:t>Debtor</a:t>
            </a:r>
            <a:r>
              <a:rPr lang="de-DE" altLang="de-DE" sz="2000" dirty="0" smtClean="0">
                <a:ea typeface="ＭＳ Ｐゴシック" pitchFamily="34" charset="-128"/>
              </a:rPr>
              <a:t> in </a:t>
            </a:r>
            <a:r>
              <a:rPr lang="de-DE" altLang="de-DE" sz="2000" dirty="0" err="1" smtClean="0">
                <a:ea typeface="ＭＳ Ｐゴシック" pitchFamily="34" charset="-128"/>
              </a:rPr>
              <a:t>possession</a:t>
            </a:r>
            <a:r>
              <a:rPr lang="de-DE" altLang="de-DE" sz="2000" dirty="0" smtClean="0">
                <a:ea typeface="ＭＳ Ｐゴシック" pitchFamily="34" charset="-128"/>
              </a:rPr>
              <a:t> </a:t>
            </a:r>
            <a:r>
              <a:rPr lang="de-DE" altLang="de-DE" sz="2000" dirty="0" err="1" smtClean="0">
                <a:ea typeface="ＭＳ Ｐゴシック" pitchFamily="34" charset="-128"/>
              </a:rPr>
              <a:t>and</a:t>
            </a:r>
            <a:r>
              <a:rPr lang="de-DE" altLang="de-DE" sz="2000" dirty="0" smtClean="0">
                <a:ea typeface="ＭＳ Ｐゴシック" pitchFamily="34" charset="-128"/>
              </a:rPr>
              <a:t> </a:t>
            </a:r>
            <a:r>
              <a:rPr lang="de-DE" altLang="de-DE" sz="2000" dirty="0" err="1" smtClean="0">
                <a:ea typeface="ＭＳ Ｐゴシック" pitchFamily="34" charset="-128"/>
              </a:rPr>
              <a:t>the</a:t>
            </a:r>
            <a:r>
              <a:rPr lang="de-DE" altLang="de-DE" sz="2000" dirty="0" smtClean="0">
                <a:ea typeface="ＭＳ Ｐゴシック" pitchFamily="34" charset="-128"/>
              </a:rPr>
              <a:t> </a:t>
            </a:r>
            <a:r>
              <a:rPr lang="de-DE" altLang="de-DE" sz="2000" dirty="0" err="1" smtClean="0">
                <a:ea typeface="ＭＳ Ｐゴシック" pitchFamily="34" charset="-128"/>
              </a:rPr>
              <a:t>Practioner</a:t>
            </a:r>
            <a:r>
              <a:rPr lang="de-DE" altLang="de-DE" sz="2000" dirty="0" smtClean="0">
                <a:ea typeface="ＭＳ Ｐゴシック" pitchFamily="34" charset="-128"/>
              </a:rPr>
              <a:t> in </a:t>
            </a:r>
            <a:r>
              <a:rPr lang="de-DE" altLang="de-DE" sz="2000" dirty="0" err="1" smtClean="0">
                <a:ea typeface="ＭＳ Ｐゴシック" pitchFamily="34" charset="-128"/>
              </a:rPr>
              <a:t>the</a:t>
            </a:r>
            <a:r>
              <a:rPr lang="de-DE" altLang="de-DE" sz="2000" dirty="0" smtClean="0">
                <a:ea typeface="ＭＳ Ｐゴシック" pitchFamily="34" charset="-128"/>
              </a:rPr>
              <a:t> </a:t>
            </a:r>
            <a:r>
              <a:rPr lang="de-DE" altLang="de-DE" sz="2000" dirty="0" err="1" smtClean="0">
                <a:ea typeface="ＭＳ Ｐゴシック" pitchFamily="34" charset="-128"/>
              </a:rPr>
              <a:t>field</a:t>
            </a:r>
            <a:r>
              <a:rPr lang="de-DE" altLang="de-DE" sz="2000" dirty="0" smtClean="0">
                <a:ea typeface="ＭＳ Ｐゴシック" pitchFamily="34" charset="-128"/>
              </a:rPr>
              <a:t> </a:t>
            </a:r>
            <a:r>
              <a:rPr lang="de-DE" altLang="de-DE" sz="2000" dirty="0" err="1" smtClean="0">
                <a:ea typeface="ＭＳ Ｐゴシック" pitchFamily="34" charset="-128"/>
              </a:rPr>
              <a:t>of</a:t>
            </a:r>
            <a:r>
              <a:rPr lang="de-DE" altLang="de-DE" sz="2000" dirty="0" smtClean="0">
                <a:ea typeface="ＭＳ Ｐゴシック" pitchFamily="34" charset="-128"/>
              </a:rPr>
              <a:t> </a:t>
            </a:r>
            <a:r>
              <a:rPr lang="de-DE" altLang="de-DE" sz="2000" dirty="0" err="1" smtClean="0">
                <a:ea typeface="ＭＳ Ｐゴシック" pitchFamily="34" charset="-128"/>
              </a:rPr>
              <a:t>restructuring</a:t>
            </a:r>
            <a:endParaRPr lang="de-DE" altLang="de-DE" sz="2000" dirty="0" smtClean="0">
              <a:ea typeface="ＭＳ Ｐゴシック" pitchFamily="34" charset="-128"/>
            </a:endParaRPr>
          </a:p>
          <a:p>
            <a:pPr marL="758825" lvl="1" indent="-381000" eaLnBrk="1" hangingPunct="1">
              <a:lnSpc>
                <a:spcPct val="110000"/>
              </a:lnSpc>
              <a:defRPr/>
            </a:pPr>
            <a:r>
              <a:rPr lang="de-DE" altLang="de-DE" sz="1800" dirty="0" smtClean="0">
                <a:ea typeface="ＭＳ Ｐゴシック" pitchFamily="34" charset="-128"/>
              </a:rPr>
              <a:t>PIFOR: </a:t>
            </a:r>
            <a:r>
              <a:rPr lang="de-DE" altLang="de-DE" sz="1800" dirty="0" err="1" smtClean="0">
                <a:ea typeface="ＭＳ Ｐゴシック" pitchFamily="34" charset="-128"/>
              </a:rPr>
              <a:t>supposed</a:t>
            </a:r>
            <a:r>
              <a:rPr lang="de-DE" altLang="de-DE" sz="1800" dirty="0" smtClean="0">
                <a:ea typeface="ＭＳ Ｐゴシック" pitchFamily="34" charset="-128"/>
              </a:rPr>
              <a:t> </a:t>
            </a:r>
            <a:r>
              <a:rPr lang="de-DE" altLang="de-DE" sz="1800" dirty="0" err="1" smtClean="0">
                <a:ea typeface="ＭＳ Ｐゴシック" pitchFamily="34" charset="-128"/>
              </a:rPr>
              <a:t>to</a:t>
            </a:r>
            <a:r>
              <a:rPr lang="de-DE" altLang="de-DE" sz="1800" dirty="0" smtClean="0">
                <a:ea typeface="ＭＳ Ｐゴシック" pitchFamily="34" charset="-128"/>
              </a:rPr>
              <a:t> </a:t>
            </a:r>
            <a:r>
              <a:rPr lang="de-DE" altLang="de-DE" sz="1800" dirty="0" err="1" smtClean="0">
                <a:ea typeface="ＭＳ Ｐゴシック" pitchFamily="34" charset="-128"/>
              </a:rPr>
              <a:t>supervise</a:t>
            </a:r>
            <a:r>
              <a:rPr lang="de-DE" altLang="de-DE" sz="1800" dirty="0" smtClean="0">
                <a:ea typeface="ＭＳ Ｐゴシック" pitchFamily="34" charset="-128"/>
              </a:rPr>
              <a:t> </a:t>
            </a:r>
            <a:r>
              <a:rPr lang="de-DE" altLang="de-DE" sz="1800" dirty="0" err="1" smtClean="0">
                <a:ea typeface="ＭＳ Ｐゴシック" pitchFamily="34" charset="-128"/>
              </a:rPr>
              <a:t>the</a:t>
            </a:r>
            <a:r>
              <a:rPr lang="de-DE" altLang="de-DE" sz="1800" dirty="0" smtClean="0">
                <a:ea typeface="ＭＳ Ｐゴシック" pitchFamily="34" charset="-128"/>
              </a:rPr>
              <a:t> </a:t>
            </a:r>
            <a:r>
              <a:rPr lang="de-DE" altLang="de-DE" sz="1800" dirty="0" err="1" smtClean="0">
                <a:ea typeface="ＭＳ Ｐゴシック" pitchFamily="34" charset="-128"/>
              </a:rPr>
              <a:t>restructuring</a:t>
            </a:r>
            <a:endParaRPr lang="de-DE" altLang="de-DE" sz="1800" dirty="0" smtClean="0">
              <a:ea typeface="ＭＳ Ｐゴシック" pitchFamily="34" charset="-128"/>
            </a:endParaRPr>
          </a:p>
          <a:p>
            <a:pPr marL="758825" lvl="1" indent="-381000" eaLnBrk="1" hangingPunct="1">
              <a:lnSpc>
                <a:spcPct val="110000"/>
              </a:lnSpc>
              <a:defRPr/>
            </a:pPr>
            <a:r>
              <a:rPr lang="de-DE" altLang="de-DE" sz="1800" dirty="0" smtClean="0">
                <a:ea typeface="ＭＳ Ｐゴシック" pitchFamily="34" charset="-128"/>
              </a:rPr>
              <a:t>Needs </a:t>
            </a:r>
            <a:r>
              <a:rPr lang="de-DE" altLang="de-DE" sz="1800" dirty="0" err="1" smtClean="0">
                <a:ea typeface="ＭＳ Ｐゴシック" pitchFamily="34" charset="-128"/>
              </a:rPr>
              <a:t>to</a:t>
            </a:r>
            <a:r>
              <a:rPr lang="de-DE" altLang="de-DE" sz="1800" dirty="0" smtClean="0">
                <a:ea typeface="ＭＳ Ｐゴシック" pitchFamily="34" charset="-128"/>
              </a:rPr>
              <a:t> </a:t>
            </a:r>
            <a:r>
              <a:rPr lang="de-DE" altLang="de-DE" sz="1800" dirty="0" err="1" smtClean="0">
                <a:ea typeface="ＭＳ Ｐゴシック" pitchFamily="34" charset="-128"/>
              </a:rPr>
              <a:t>be</a:t>
            </a:r>
            <a:r>
              <a:rPr lang="de-DE" altLang="de-DE" sz="1800" dirty="0" smtClean="0">
                <a:ea typeface="ＭＳ Ｐゴシック" pitchFamily="34" charset="-128"/>
              </a:rPr>
              <a:t> </a:t>
            </a:r>
            <a:r>
              <a:rPr lang="de-DE" altLang="de-DE" sz="1800" dirty="0" err="1" smtClean="0">
                <a:ea typeface="ＭＳ Ｐゴシック" pitchFamily="34" charset="-128"/>
              </a:rPr>
              <a:t>independent</a:t>
            </a:r>
            <a:endParaRPr lang="de-DE" altLang="de-DE" sz="1800" dirty="0" smtClean="0">
              <a:ea typeface="ＭＳ Ｐゴシック" pitchFamily="34" charset="-128"/>
            </a:endParaRPr>
          </a:p>
          <a:p>
            <a:pPr marL="381000" indent="-381000" eaLnBrk="1" hangingPunct="1">
              <a:lnSpc>
                <a:spcPct val="110000"/>
              </a:lnSpc>
              <a:buFontTx/>
              <a:buChar char="•"/>
              <a:defRPr/>
            </a:pPr>
            <a:endParaRPr lang="de-DE" altLang="de-DE" sz="2000" dirty="0" smtClean="0">
              <a:ea typeface="ＭＳ Ｐゴシック" pitchFamily="34" charset="-128"/>
            </a:endParaRPr>
          </a:p>
        </p:txBody>
      </p:sp>
    </p:spTree>
    <p:extLst>
      <p:ext uri="{BB962C8B-B14F-4D97-AF65-F5344CB8AC3E}">
        <p14:creationId xmlns:p14="http://schemas.microsoft.com/office/powerpoint/2010/main" val="4065483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12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6"/>
          <p:cNvSpPr>
            <a:spLocks noGrp="1" noChangeArrowheads="1"/>
          </p:cNvSpPr>
          <p:nvPr>
            <p:ph type="title"/>
          </p:nvPr>
        </p:nvSpPr>
        <p:spPr>
          <a:xfrm>
            <a:off x="673512" y="319628"/>
            <a:ext cx="9920371" cy="369332"/>
          </a:xfrm>
        </p:spPr>
        <p:txBody>
          <a:bodyPr/>
          <a:lstStyle/>
          <a:p>
            <a:pPr eaLnBrk="1" hangingPunct="1">
              <a:defRPr/>
            </a:pPr>
            <a:r>
              <a:rPr lang="de-DE" dirty="0" smtClean="0"/>
              <a:t>The </a:t>
            </a:r>
            <a:r>
              <a:rPr lang="de-DE" dirty="0" err="1" smtClean="0"/>
              <a:t>goals</a:t>
            </a:r>
            <a:r>
              <a:rPr lang="de-DE" dirty="0" smtClean="0"/>
              <a:t> </a:t>
            </a:r>
            <a:r>
              <a:rPr lang="de-DE" dirty="0" err="1" smtClean="0"/>
              <a:t>of</a:t>
            </a:r>
            <a:r>
              <a:rPr lang="de-DE" dirty="0" smtClean="0"/>
              <a:t> </a:t>
            </a:r>
            <a:r>
              <a:rPr lang="de-DE" dirty="0" err="1" smtClean="0"/>
              <a:t>the</a:t>
            </a:r>
            <a:r>
              <a:rPr lang="de-DE" dirty="0" smtClean="0"/>
              <a:t> </a:t>
            </a:r>
            <a:r>
              <a:rPr lang="de-DE" dirty="0" err="1" smtClean="0"/>
              <a:t>directive</a:t>
            </a:r>
            <a:endParaRPr lang="de-DE" dirty="0">
              <a:solidFill>
                <a:schemeClr val="tx2"/>
              </a:solidFill>
            </a:endParaRPr>
          </a:p>
        </p:txBody>
      </p:sp>
      <p:sp>
        <p:nvSpPr>
          <p:cNvPr id="5125" name="Rectangle 7"/>
          <p:cNvSpPr>
            <a:spLocks noGrp="1" noChangeArrowheads="1"/>
          </p:cNvSpPr>
          <p:nvPr>
            <p:ph type="body" idx="1"/>
          </p:nvPr>
        </p:nvSpPr>
        <p:spPr>
          <a:xfrm>
            <a:off x="673512" y="1787428"/>
            <a:ext cx="8747293" cy="1928220"/>
          </a:xfrm>
        </p:spPr>
        <p:txBody>
          <a:bodyPr/>
          <a:lstStyle/>
          <a:p>
            <a:pPr marL="381000" indent="-381000" eaLnBrk="1" hangingPunct="1">
              <a:lnSpc>
                <a:spcPct val="110000"/>
              </a:lnSpc>
              <a:buFontTx/>
              <a:buChar char="•"/>
              <a:defRPr/>
            </a:pPr>
            <a:r>
              <a:rPr lang="de-DE" altLang="de-DE" sz="2000" dirty="0" err="1" smtClean="0">
                <a:ea typeface="ＭＳ Ｐゴシック" pitchFamily="34" charset="-128"/>
              </a:rPr>
              <a:t>To</a:t>
            </a:r>
            <a:r>
              <a:rPr lang="de-DE" altLang="de-DE" sz="2000" dirty="0" smtClean="0">
                <a:ea typeface="ＭＳ Ｐゴシック" pitchFamily="34" charset="-128"/>
              </a:rPr>
              <a:t> </a:t>
            </a:r>
            <a:r>
              <a:rPr lang="de-DE" altLang="de-DE" sz="2000" dirty="0" err="1" smtClean="0">
                <a:ea typeface="ＭＳ Ｐゴシック" pitchFamily="34" charset="-128"/>
              </a:rPr>
              <a:t>limit</a:t>
            </a:r>
            <a:r>
              <a:rPr lang="de-DE" altLang="de-DE" sz="2000" dirty="0" smtClean="0">
                <a:ea typeface="ＭＳ Ｐゴシック" pitchFamily="34" charset="-128"/>
              </a:rPr>
              <a:t> non-</a:t>
            </a:r>
            <a:r>
              <a:rPr lang="de-DE" altLang="de-DE" sz="2000" dirty="0" err="1" smtClean="0">
                <a:ea typeface="ＭＳ Ｐゴシック" pitchFamily="34" charset="-128"/>
              </a:rPr>
              <a:t>performing</a:t>
            </a:r>
            <a:r>
              <a:rPr lang="de-DE" altLang="de-DE" sz="2000" dirty="0" smtClean="0">
                <a:ea typeface="ＭＳ Ｐゴシック" pitchFamily="34" charset="-128"/>
              </a:rPr>
              <a:t> </a:t>
            </a:r>
            <a:r>
              <a:rPr lang="de-DE" altLang="de-DE" sz="2000" dirty="0" err="1" smtClean="0">
                <a:ea typeface="ＭＳ Ｐゴシック" pitchFamily="34" charset="-128"/>
              </a:rPr>
              <a:t>loans</a:t>
            </a:r>
            <a:endParaRPr lang="de-DE" altLang="de-DE" sz="2000" dirty="0" smtClean="0">
              <a:ea typeface="ＭＳ Ｐゴシック" pitchFamily="34" charset="-128"/>
            </a:endParaRPr>
          </a:p>
          <a:p>
            <a:pPr marL="381000" indent="-381000" eaLnBrk="1" hangingPunct="1">
              <a:lnSpc>
                <a:spcPct val="110000"/>
              </a:lnSpc>
              <a:buFontTx/>
              <a:buChar char="•"/>
              <a:defRPr/>
            </a:pPr>
            <a:r>
              <a:rPr lang="de-DE" altLang="de-DE" sz="2000" dirty="0" err="1" smtClean="0">
                <a:ea typeface="ＭＳ Ｐゴシック" pitchFamily="34" charset="-128"/>
              </a:rPr>
              <a:t>To</a:t>
            </a:r>
            <a:r>
              <a:rPr lang="de-DE" altLang="de-DE" sz="2000" dirty="0" smtClean="0">
                <a:ea typeface="ＭＳ Ｐゴシック" pitchFamily="34" charset="-128"/>
              </a:rPr>
              <a:t> </a:t>
            </a:r>
            <a:r>
              <a:rPr lang="de-DE" altLang="de-DE" sz="2000" dirty="0" err="1" smtClean="0">
                <a:ea typeface="ＭＳ Ｐゴシック" pitchFamily="34" charset="-128"/>
              </a:rPr>
              <a:t>enable</a:t>
            </a:r>
            <a:r>
              <a:rPr lang="de-DE" altLang="de-DE" sz="2000" dirty="0" smtClean="0">
                <a:ea typeface="ＭＳ Ｐゴシック" pitchFamily="34" charset="-128"/>
              </a:rPr>
              <a:t> </a:t>
            </a:r>
            <a:r>
              <a:rPr lang="de-DE" altLang="de-DE" sz="2000" dirty="0" err="1" smtClean="0">
                <a:ea typeface="ＭＳ Ｐゴシック" pitchFamily="34" charset="-128"/>
              </a:rPr>
              <a:t>banks</a:t>
            </a:r>
            <a:r>
              <a:rPr lang="de-DE" altLang="de-DE" sz="2000" dirty="0" smtClean="0">
                <a:ea typeface="ＭＳ Ｐゴシック" pitchFamily="34" charset="-128"/>
              </a:rPr>
              <a:t> </a:t>
            </a:r>
            <a:r>
              <a:rPr lang="de-DE" altLang="de-DE" sz="2000" dirty="0" err="1" smtClean="0">
                <a:ea typeface="ＭＳ Ｐゴシック" pitchFamily="34" charset="-128"/>
              </a:rPr>
              <a:t>and</a:t>
            </a:r>
            <a:r>
              <a:rPr lang="de-DE" altLang="de-DE" sz="2000" dirty="0" smtClean="0">
                <a:ea typeface="ＭＳ Ｐゴシック" pitchFamily="34" charset="-128"/>
              </a:rPr>
              <a:t> </a:t>
            </a:r>
            <a:r>
              <a:rPr lang="de-DE" altLang="de-DE" sz="2000" dirty="0" err="1" smtClean="0">
                <a:ea typeface="ＭＳ Ｐゴシック" pitchFamily="34" charset="-128"/>
              </a:rPr>
              <a:t>creditors</a:t>
            </a:r>
            <a:r>
              <a:rPr lang="de-DE" altLang="de-DE" sz="2000" dirty="0" smtClean="0">
                <a:ea typeface="ＭＳ Ｐゴシック" pitchFamily="34" charset="-128"/>
              </a:rPr>
              <a:t> </a:t>
            </a:r>
            <a:r>
              <a:rPr lang="de-DE" altLang="de-DE" sz="2000" dirty="0" err="1" smtClean="0">
                <a:ea typeface="ＭＳ Ｐゴシック" pitchFamily="34" charset="-128"/>
              </a:rPr>
              <a:t>to</a:t>
            </a:r>
            <a:r>
              <a:rPr lang="de-DE" altLang="de-DE" sz="2000" dirty="0" smtClean="0">
                <a:ea typeface="ＭＳ Ｐゴシック" pitchFamily="34" charset="-128"/>
              </a:rPr>
              <a:t> </a:t>
            </a:r>
            <a:r>
              <a:rPr lang="de-DE" altLang="de-DE" sz="2000" dirty="0" err="1" smtClean="0">
                <a:ea typeface="ＭＳ Ｐゴシック" pitchFamily="34" charset="-128"/>
              </a:rPr>
              <a:t>get</a:t>
            </a:r>
            <a:r>
              <a:rPr lang="de-DE" altLang="de-DE" sz="2000" dirty="0" smtClean="0">
                <a:ea typeface="ＭＳ Ｐゴシック" pitchFamily="34" charset="-128"/>
              </a:rPr>
              <a:t> </a:t>
            </a:r>
            <a:r>
              <a:rPr lang="de-DE" altLang="de-DE" sz="2000" dirty="0" err="1" smtClean="0">
                <a:ea typeface="ＭＳ Ｐゴシック" pitchFamily="34" charset="-128"/>
              </a:rPr>
              <a:t>rid</a:t>
            </a:r>
            <a:r>
              <a:rPr lang="de-DE" altLang="de-DE" sz="2000" dirty="0" smtClean="0">
                <a:ea typeface="ＭＳ Ｐゴシック" pitchFamily="34" charset="-128"/>
              </a:rPr>
              <a:t> off NPL </a:t>
            </a:r>
          </a:p>
          <a:p>
            <a:pPr marL="381000" indent="-381000" eaLnBrk="1" hangingPunct="1">
              <a:lnSpc>
                <a:spcPct val="110000"/>
              </a:lnSpc>
              <a:buFontTx/>
              <a:buChar char="•"/>
              <a:defRPr/>
            </a:pPr>
            <a:r>
              <a:rPr lang="de-DE" altLang="de-DE" sz="2000" dirty="0" err="1" smtClean="0">
                <a:ea typeface="ＭＳ Ｐゴシック" pitchFamily="34" charset="-128"/>
              </a:rPr>
              <a:t>To</a:t>
            </a:r>
            <a:r>
              <a:rPr lang="de-DE" altLang="de-DE" sz="2000" dirty="0" smtClean="0">
                <a:ea typeface="ＭＳ Ｐゴシック" pitchFamily="34" charset="-128"/>
              </a:rPr>
              <a:t> </a:t>
            </a:r>
            <a:r>
              <a:rPr lang="de-DE" altLang="de-DE" sz="2000" dirty="0" err="1" smtClean="0">
                <a:ea typeface="ＭＳ Ｐゴシック" pitchFamily="34" charset="-128"/>
              </a:rPr>
              <a:t>incentivize</a:t>
            </a:r>
            <a:r>
              <a:rPr lang="de-DE" altLang="de-DE" sz="2000" dirty="0" smtClean="0">
                <a:ea typeface="ＭＳ Ｐゴシック" pitchFamily="34" charset="-128"/>
              </a:rPr>
              <a:t> </a:t>
            </a:r>
            <a:r>
              <a:rPr lang="de-DE" altLang="de-DE" sz="2000" dirty="0" err="1" smtClean="0">
                <a:ea typeface="ＭＳ Ｐゴシック" pitchFamily="34" charset="-128"/>
              </a:rPr>
              <a:t>distressed</a:t>
            </a:r>
            <a:r>
              <a:rPr lang="de-DE" altLang="de-DE" sz="2000" dirty="0" smtClean="0">
                <a:ea typeface="ＭＳ Ｐゴシック" pitchFamily="34" charset="-128"/>
              </a:rPr>
              <a:t> </a:t>
            </a:r>
            <a:r>
              <a:rPr lang="de-DE" altLang="de-DE" sz="2000" dirty="0" err="1" smtClean="0">
                <a:ea typeface="ＭＳ Ｐゴシック" pitchFamily="34" charset="-128"/>
              </a:rPr>
              <a:t>debt</a:t>
            </a:r>
            <a:r>
              <a:rPr lang="de-DE" altLang="de-DE" sz="2000" dirty="0" smtClean="0">
                <a:ea typeface="ＭＳ Ｐゴシック" pitchFamily="34" charset="-128"/>
              </a:rPr>
              <a:t> </a:t>
            </a:r>
            <a:r>
              <a:rPr lang="de-DE" altLang="de-DE" sz="2000" dirty="0" err="1" smtClean="0">
                <a:ea typeface="ＭＳ Ｐゴシック" pitchFamily="34" charset="-128"/>
              </a:rPr>
              <a:t>investors</a:t>
            </a:r>
            <a:r>
              <a:rPr lang="de-DE" altLang="de-DE" sz="2000" dirty="0" smtClean="0">
                <a:ea typeface="ＭＳ Ｐゴシック" pitchFamily="34" charset="-128"/>
              </a:rPr>
              <a:t> </a:t>
            </a:r>
            <a:r>
              <a:rPr lang="de-DE" altLang="de-DE" sz="2000" dirty="0" err="1" smtClean="0">
                <a:ea typeface="ＭＳ Ｐゴシック" pitchFamily="34" charset="-128"/>
              </a:rPr>
              <a:t>to</a:t>
            </a:r>
            <a:r>
              <a:rPr lang="de-DE" altLang="de-DE" sz="2000" dirty="0" smtClean="0">
                <a:ea typeface="ＭＳ Ｐゴシック" pitchFamily="34" charset="-128"/>
              </a:rPr>
              <a:t> </a:t>
            </a:r>
            <a:r>
              <a:rPr lang="de-DE" altLang="de-DE" sz="2000" dirty="0" err="1" smtClean="0">
                <a:ea typeface="ＭＳ Ｐゴシック" pitchFamily="34" charset="-128"/>
              </a:rPr>
              <a:t>buy</a:t>
            </a:r>
            <a:r>
              <a:rPr lang="de-DE" altLang="de-DE" sz="2000" dirty="0" smtClean="0">
                <a:ea typeface="ＭＳ Ｐゴシック" pitchFamily="34" charset="-128"/>
              </a:rPr>
              <a:t> </a:t>
            </a:r>
          </a:p>
          <a:p>
            <a:pPr marL="381000" indent="-381000" eaLnBrk="1" hangingPunct="1">
              <a:lnSpc>
                <a:spcPct val="110000"/>
              </a:lnSpc>
              <a:buFontTx/>
              <a:buChar char="•"/>
              <a:defRPr/>
            </a:pPr>
            <a:r>
              <a:rPr lang="de-DE" altLang="de-DE" sz="2000" dirty="0" err="1" smtClean="0">
                <a:ea typeface="ＭＳ Ｐゴシック" pitchFamily="34" charset="-128"/>
              </a:rPr>
              <a:t>Harmonisation</a:t>
            </a:r>
            <a:r>
              <a:rPr lang="de-DE" altLang="de-DE" sz="2000" dirty="0" smtClean="0">
                <a:ea typeface="ＭＳ Ｐゴシック" pitchFamily="34" charset="-128"/>
              </a:rPr>
              <a:t> </a:t>
            </a:r>
            <a:r>
              <a:rPr lang="de-DE" altLang="de-DE" sz="2000" dirty="0" err="1" smtClean="0">
                <a:ea typeface="ＭＳ Ｐゴシック" pitchFamily="34" charset="-128"/>
              </a:rPr>
              <a:t>of</a:t>
            </a:r>
            <a:r>
              <a:rPr lang="de-DE" altLang="de-DE" sz="2000" dirty="0" smtClean="0">
                <a:ea typeface="ＭＳ Ｐゴシック" pitchFamily="34" charset="-128"/>
              </a:rPr>
              <a:t> national </a:t>
            </a:r>
            <a:r>
              <a:rPr lang="de-DE" altLang="de-DE" sz="2000" dirty="0" err="1" smtClean="0">
                <a:ea typeface="ＭＳ Ｐゴシック" pitchFamily="34" charset="-128"/>
              </a:rPr>
              <a:t>laws</a:t>
            </a:r>
            <a:endParaRPr lang="de-DE" altLang="de-DE" sz="2000" dirty="0" smtClean="0">
              <a:ea typeface="ＭＳ Ｐゴシック" pitchFamily="34" charset="-128"/>
            </a:endParaRPr>
          </a:p>
          <a:p>
            <a:pPr marL="758825" lvl="1" indent="-381000" eaLnBrk="1" hangingPunct="1">
              <a:lnSpc>
                <a:spcPct val="110000"/>
              </a:lnSpc>
              <a:defRPr/>
            </a:pPr>
            <a:r>
              <a:rPr lang="de-DE" altLang="de-DE" sz="1800" dirty="0" smtClean="0">
                <a:ea typeface="ＭＳ Ｐゴシック" pitchFamily="34" charset="-128"/>
              </a:rPr>
              <a:t>An </a:t>
            </a:r>
            <a:r>
              <a:rPr lang="de-DE" altLang="de-DE" sz="1800" dirty="0" err="1" smtClean="0">
                <a:ea typeface="ＭＳ Ｐゴシック" pitchFamily="34" charset="-128"/>
              </a:rPr>
              <a:t>illusion</a:t>
            </a:r>
            <a:r>
              <a:rPr lang="de-DE" altLang="de-DE" sz="1800" dirty="0" smtClean="0">
                <a:ea typeface="ＭＳ Ｐゴシック" pitchFamily="34" charset="-128"/>
              </a:rPr>
              <a:t> – </a:t>
            </a:r>
            <a:r>
              <a:rPr lang="de-DE" altLang="de-DE" sz="1800" dirty="0" err="1" smtClean="0">
                <a:ea typeface="ＭＳ Ｐゴシック" pitchFamily="34" charset="-128"/>
              </a:rPr>
              <a:t>more</a:t>
            </a:r>
            <a:r>
              <a:rPr lang="de-DE" altLang="de-DE" sz="1800" dirty="0" smtClean="0">
                <a:ea typeface="ＭＳ Ｐゴシック" pitchFamily="34" charset="-128"/>
              </a:rPr>
              <a:t> </a:t>
            </a:r>
            <a:r>
              <a:rPr lang="de-DE" altLang="de-DE" sz="1800" dirty="0" err="1" smtClean="0">
                <a:ea typeface="ＭＳ Ｐゴシック" pitchFamily="34" charset="-128"/>
              </a:rPr>
              <a:t>than</a:t>
            </a:r>
            <a:r>
              <a:rPr lang="de-DE" altLang="de-DE" sz="1800" dirty="0" smtClean="0">
                <a:ea typeface="ＭＳ Ｐゴシック" pitchFamily="34" charset="-128"/>
              </a:rPr>
              <a:t> 70 </a:t>
            </a:r>
            <a:r>
              <a:rPr lang="de-DE" altLang="de-DE" sz="1800" dirty="0" err="1" smtClean="0">
                <a:ea typeface="ＭＳ Ｐゴシック" pitchFamily="34" charset="-128"/>
              </a:rPr>
              <a:t>options</a:t>
            </a:r>
            <a:r>
              <a:rPr lang="de-DE" altLang="de-DE" sz="1800" dirty="0" smtClean="0">
                <a:ea typeface="ＭＳ Ｐゴシック" pitchFamily="34" charset="-128"/>
              </a:rPr>
              <a:t> </a:t>
            </a:r>
            <a:r>
              <a:rPr lang="de-DE" altLang="de-DE" sz="1800" dirty="0" err="1" smtClean="0">
                <a:ea typeface="ＭＳ Ｐゴシック" pitchFamily="34" charset="-128"/>
              </a:rPr>
              <a:t>for</a:t>
            </a:r>
            <a:r>
              <a:rPr lang="de-DE" altLang="de-DE" sz="1800" dirty="0" smtClean="0">
                <a:ea typeface="ＭＳ Ｐゴシック" pitchFamily="34" charset="-128"/>
              </a:rPr>
              <a:t> national </a:t>
            </a:r>
            <a:r>
              <a:rPr lang="de-DE" altLang="de-DE" sz="1800" dirty="0" err="1" smtClean="0">
                <a:ea typeface="ＭＳ Ｐゴシック" pitchFamily="34" charset="-128"/>
              </a:rPr>
              <a:t>legislators</a:t>
            </a:r>
            <a:endParaRPr lang="de-DE" altLang="de-DE" sz="1800" dirty="0" smtClean="0">
              <a:ea typeface="ＭＳ Ｐゴシック" pitchFamily="34" charset="-128"/>
            </a:endParaRPr>
          </a:p>
        </p:txBody>
      </p:sp>
    </p:spTree>
    <p:extLst>
      <p:ext uri="{BB962C8B-B14F-4D97-AF65-F5344CB8AC3E}">
        <p14:creationId xmlns:p14="http://schemas.microsoft.com/office/powerpoint/2010/main" val="2852748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6"/>
          <p:cNvSpPr>
            <a:spLocks noGrp="1" noChangeArrowheads="1"/>
          </p:cNvSpPr>
          <p:nvPr>
            <p:ph type="title"/>
          </p:nvPr>
        </p:nvSpPr>
        <p:spPr>
          <a:xfrm>
            <a:off x="673512" y="319628"/>
            <a:ext cx="9920371" cy="369332"/>
          </a:xfrm>
        </p:spPr>
        <p:txBody>
          <a:bodyPr/>
          <a:lstStyle/>
          <a:p>
            <a:pPr eaLnBrk="1" hangingPunct="1">
              <a:defRPr/>
            </a:pPr>
            <a:r>
              <a:rPr lang="de-DE" dirty="0" smtClean="0"/>
              <a:t>Forum Shopping </a:t>
            </a:r>
            <a:r>
              <a:rPr lang="de-DE" dirty="0" err="1" smtClean="0"/>
              <a:t>and</a:t>
            </a:r>
            <a:r>
              <a:rPr lang="de-DE" dirty="0" smtClean="0"/>
              <a:t> </a:t>
            </a:r>
            <a:r>
              <a:rPr lang="de-DE" dirty="0" err="1" smtClean="0"/>
              <a:t>law</a:t>
            </a:r>
            <a:r>
              <a:rPr lang="de-DE" dirty="0" smtClean="0"/>
              <a:t> </a:t>
            </a:r>
            <a:r>
              <a:rPr lang="de-DE" dirty="0" err="1" smtClean="0"/>
              <a:t>competition</a:t>
            </a:r>
            <a:r>
              <a:rPr lang="de-DE" dirty="0" smtClean="0"/>
              <a:t> </a:t>
            </a:r>
            <a:endParaRPr lang="de-DE" dirty="0">
              <a:solidFill>
                <a:schemeClr val="tx2"/>
              </a:solidFill>
            </a:endParaRPr>
          </a:p>
        </p:txBody>
      </p:sp>
      <p:sp>
        <p:nvSpPr>
          <p:cNvPr id="5125" name="Rectangle 7"/>
          <p:cNvSpPr>
            <a:spLocks noGrp="1" noChangeArrowheads="1"/>
          </p:cNvSpPr>
          <p:nvPr>
            <p:ph type="body" idx="1"/>
          </p:nvPr>
        </p:nvSpPr>
        <p:spPr>
          <a:xfrm>
            <a:off x="673512" y="1543984"/>
            <a:ext cx="8747293" cy="1585049"/>
          </a:xfrm>
        </p:spPr>
        <p:txBody>
          <a:bodyPr/>
          <a:lstStyle/>
          <a:p>
            <a:pPr marL="381000" indent="-381000" eaLnBrk="1" hangingPunct="1">
              <a:lnSpc>
                <a:spcPct val="110000"/>
              </a:lnSpc>
              <a:buFontTx/>
              <a:buChar char="•"/>
              <a:defRPr/>
            </a:pPr>
            <a:r>
              <a:rPr lang="de-DE" altLang="de-DE" sz="2000" dirty="0" err="1" smtClean="0">
                <a:ea typeface="ＭＳ Ｐゴシック" pitchFamily="34" charset="-128"/>
              </a:rPr>
              <a:t>Directive</a:t>
            </a:r>
            <a:r>
              <a:rPr lang="de-DE" altLang="de-DE" sz="2000" dirty="0" smtClean="0">
                <a:ea typeface="ＭＳ Ｐゴシック" pitchFamily="34" charset="-128"/>
              </a:rPr>
              <a:t>: cf. Recital 13 </a:t>
            </a:r>
            <a:r>
              <a:rPr lang="de-DE" altLang="de-DE" sz="2000" dirty="0" err="1" smtClean="0">
                <a:ea typeface="ＭＳ Ｐゴシック" pitchFamily="34" charset="-128"/>
              </a:rPr>
              <a:t>and</a:t>
            </a:r>
            <a:r>
              <a:rPr lang="de-DE" altLang="de-DE" sz="2000" dirty="0" smtClean="0">
                <a:ea typeface="ＭＳ Ｐゴシック" pitchFamily="34" charset="-128"/>
              </a:rPr>
              <a:t> 14: EIR </a:t>
            </a:r>
            <a:r>
              <a:rPr lang="de-DE" altLang="de-DE" sz="2000" dirty="0" err="1" smtClean="0">
                <a:ea typeface="ＭＳ Ｐゴシック" pitchFamily="34" charset="-128"/>
              </a:rPr>
              <a:t>and</a:t>
            </a:r>
            <a:r>
              <a:rPr lang="de-DE" altLang="de-DE" sz="2000" dirty="0" smtClean="0">
                <a:ea typeface="ＭＳ Ｐゴシック" pitchFamily="34" charset="-128"/>
              </a:rPr>
              <a:t> COMI </a:t>
            </a:r>
            <a:r>
              <a:rPr lang="de-DE" altLang="de-DE" sz="2000" dirty="0" err="1" smtClean="0">
                <a:ea typeface="ＭＳ Ｐゴシック" pitchFamily="34" charset="-128"/>
              </a:rPr>
              <a:t>principle</a:t>
            </a:r>
            <a:r>
              <a:rPr lang="de-DE" altLang="de-DE" sz="2000" dirty="0" smtClean="0">
                <a:ea typeface="ＭＳ Ｐゴシック" pitchFamily="34" charset="-128"/>
              </a:rPr>
              <a:t> </a:t>
            </a:r>
            <a:r>
              <a:rPr lang="de-DE" altLang="de-DE" sz="2000" dirty="0" err="1" smtClean="0">
                <a:ea typeface="ＭＳ Ｐゴシック" pitchFamily="34" charset="-128"/>
              </a:rPr>
              <a:t>applicable</a:t>
            </a:r>
            <a:endParaRPr lang="de-DE" altLang="de-DE" sz="2000" dirty="0" smtClean="0">
              <a:ea typeface="ＭＳ Ｐゴシック" pitchFamily="34" charset="-128"/>
            </a:endParaRPr>
          </a:p>
          <a:p>
            <a:pPr marL="381000" indent="-381000" eaLnBrk="1" hangingPunct="1">
              <a:lnSpc>
                <a:spcPct val="110000"/>
              </a:lnSpc>
              <a:buFontTx/>
              <a:buChar char="•"/>
              <a:defRPr/>
            </a:pPr>
            <a:r>
              <a:rPr lang="de-DE" altLang="de-DE" sz="2000" dirty="0" smtClean="0">
                <a:ea typeface="ＭＳ Ｐゴシック" pitchFamily="34" charset="-128"/>
              </a:rPr>
              <a:t>But: Member States </a:t>
            </a:r>
            <a:r>
              <a:rPr lang="de-DE" altLang="de-DE" sz="2000" dirty="0" err="1" smtClean="0">
                <a:ea typeface="ＭＳ Ｐゴシック" pitchFamily="34" charset="-128"/>
              </a:rPr>
              <a:t>are</a:t>
            </a:r>
            <a:r>
              <a:rPr lang="de-DE" altLang="de-DE" sz="2000" dirty="0" smtClean="0">
                <a:ea typeface="ＭＳ Ｐゴシック" pitchFamily="34" charset="-128"/>
              </a:rPr>
              <a:t> not </a:t>
            </a:r>
            <a:r>
              <a:rPr lang="de-DE" altLang="de-DE" sz="2000" dirty="0" err="1" smtClean="0">
                <a:ea typeface="ＭＳ Ｐゴシック" pitchFamily="34" charset="-128"/>
              </a:rPr>
              <a:t>required</a:t>
            </a:r>
            <a:r>
              <a:rPr lang="de-DE" altLang="de-DE" sz="2000" dirty="0" smtClean="0">
                <a:ea typeface="ＭＳ Ｐゴシック" pitchFamily="34" charset="-128"/>
              </a:rPr>
              <a:t> </a:t>
            </a:r>
            <a:r>
              <a:rPr lang="de-DE" altLang="de-DE" sz="2000" dirty="0" err="1" smtClean="0">
                <a:ea typeface="ＭＳ Ｐゴシック" pitchFamily="34" charset="-128"/>
              </a:rPr>
              <a:t>to</a:t>
            </a:r>
            <a:r>
              <a:rPr lang="de-DE" altLang="de-DE" sz="2000" dirty="0" smtClean="0">
                <a:ea typeface="ＭＳ Ｐゴシック" pitchFamily="34" charset="-128"/>
              </a:rPr>
              <a:t> </a:t>
            </a:r>
            <a:r>
              <a:rPr lang="de-DE" altLang="de-DE" sz="2000" dirty="0" err="1" smtClean="0">
                <a:ea typeface="ＭＳ Ｐゴシック" pitchFamily="34" charset="-128"/>
              </a:rPr>
              <a:t>opt</a:t>
            </a:r>
            <a:r>
              <a:rPr lang="de-DE" altLang="de-DE" sz="2000" dirty="0" smtClean="0">
                <a:ea typeface="ＭＳ Ｐゴシック" pitchFamily="34" charset="-128"/>
              </a:rPr>
              <a:t> </a:t>
            </a:r>
            <a:r>
              <a:rPr lang="de-DE" altLang="de-DE" sz="2000" dirty="0" err="1" smtClean="0">
                <a:ea typeface="ＭＳ Ｐゴシック" pitchFamily="34" charset="-128"/>
              </a:rPr>
              <a:t>for</a:t>
            </a:r>
            <a:r>
              <a:rPr lang="de-DE" altLang="de-DE" sz="2000" dirty="0" smtClean="0">
                <a:ea typeface="ＭＳ Ｐゴシック" pitchFamily="34" charset="-128"/>
              </a:rPr>
              <a:t> </a:t>
            </a:r>
            <a:r>
              <a:rPr lang="de-DE" altLang="de-DE" sz="2000" dirty="0" err="1" smtClean="0">
                <a:ea typeface="ＭＳ Ｐゴシック" pitchFamily="34" charset="-128"/>
              </a:rPr>
              <a:t>notification</a:t>
            </a:r>
            <a:r>
              <a:rPr lang="de-DE" altLang="de-DE" sz="2000" dirty="0" smtClean="0">
                <a:ea typeface="ＭＳ Ｐゴシック" pitchFamily="34" charset="-128"/>
              </a:rPr>
              <a:t> </a:t>
            </a:r>
            <a:r>
              <a:rPr lang="de-DE" altLang="de-DE" sz="2000" dirty="0" err="1" smtClean="0">
                <a:ea typeface="ＭＳ Ｐゴシック" pitchFamily="34" charset="-128"/>
              </a:rPr>
              <a:t>under</a:t>
            </a:r>
            <a:r>
              <a:rPr lang="de-DE" altLang="de-DE" sz="2000" dirty="0" smtClean="0">
                <a:ea typeface="ＭＳ Ｐゴシック" pitchFamily="34" charset="-128"/>
              </a:rPr>
              <a:t> Annex A</a:t>
            </a:r>
          </a:p>
          <a:p>
            <a:pPr marL="381000" indent="-381000" eaLnBrk="1" hangingPunct="1">
              <a:lnSpc>
                <a:spcPct val="110000"/>
              </a:lnSpc>
              <a:buFontTx/>
              <a:buChar char="•"/>
              <a:defRPr/>
            </a:pPr>
            <a:r>
              <a:rPr lang="de-DE" altLang="de-DE" sz="2000" dirty="0" err="1" smtClean="0">
                <a:ea typeface="ＭＳ Ｐゴシック" pitchFamily="34" charset="-128"/>
              </a:rPr>
              <a:t>If</a:t>
            </a:r>
            <a:r>
              <a:rPr lang="de-DE" altLang="de-DE" sz="2000" dirty="0" smtClean="0">
                <a:ea typeface="ＭＳ Ｐゴシック" pitchFamily="34" charset="-128"/>
              </a:rPr>
              <a:t> not, </a:t>
            </a:r>
            <a:r>
              <a:rPr lang="de-DE" altLang="de-DE" sz="2000" dirty="0" err="1" smtClean="0">
                <a:ea typeface="ＭＳ Ｐゴシック" pitchFamily="34" charset="-128"/>
              </a:rPr>
              <a:t>recognition</a:t>
            </a:r>
            <a:r>
              <a:rPr lang="de-DE" altLang="de-DE" sz="2000" dirty="0" smtClean="0">
                <a:ea typeface="ＭＳ Ｐゴシック" pitchFamily="34" charset="-128"/>
              </a:rPr>
              <a:t> </a:t>
            </a:r>
            <a:r>
              <a:rPr lang="de-DE" altLang="de-DE" sz="2000" dirty="0" err="1" smtClean="0">
                <a:ea typeface="ＭＳ Ｐゴシック" pitchFamily="34" charset="-128"/>
              </a:rPr>
              <a:t>under</a:t>
            </a:r>
            <a:r>
              <a:rPr lang="de-DE" altLang="de-DE" sz="2000" dirty="0" smtClean="0">
                <a:ea typeface="ＭＳ Ｐゴシック" pitchFamily="34" charset="-128"/>
              </a:rPr>
              <a:t> </a:t>
            </a:r>
            <a:r>
              <a:rPr lang="de-DE" altLang="de-DE" sz="2000" dirty="0" err="1" smtClean="0">
                <a:ea typeface="ＭＳ Ｐゴシック" pitchFamily="34" charset="-128"/>
              </a:rPr>
              <a:t>Brussels</a:t>
            </a:r>
            <a:r>
              <a:rPr lang="de-DE" altLang="de-DE" sz="2000" dirty="0" smtClean="0">
                <a:ea typeface="ＭＳ Ｐゴシック" pitchFamily="34" charset="-128"/>
              </a:rPr>
              <a:t> </a:t>
            </a:r>
            <a:r>
              <a:rPr lang="de-DE" altLang="de-DE" sz="2000" dirty="0" err="1" smtClean="0">
                <a:ea typeface="ＭＳ Ｐゴシック" pitchFamily="34" charset="-128"/>
              </a:rPr>
              <a:t>Ia</a:t>
            </a:r>
            <a:r>
              <a:rPr lang="de-DE" altLang="de-DE" sz="2000" dirty="0" smtClean="0">
                <a:ea typeface="ＭＳ Ｐゴシック" pitchFamily="34" charset="-128"/>
              </a:rPr>
              <a:t>-reg.  </a:t>
            </a:r>
            <a:r>
              <a:rPr lang="de-DE" altLang="de-DE" sz="2000" dirty="0" err="1" smtClean="0">
                <a:ea typeface="ＭＳ Ｐゴシック" pitchFamily="34" charset="-128"/>
              </a:rPr>
              <a:t>or</a:t>
            </a:r>
            <a:r>
              <a:rPr lang="de-DE" altLang="de-DE" sz="2000" dirty="0" smtClean="0">
                <a:ea typeface="ＭＳ Ｐゴシック" pitchFamily="34" charset="-128"/>
              </a:rPr>
              <a:t> </a:t>
            </a:r>
            <a:r>
              <a:rPr lang="de-DE" altLang="de-DE" sz="2000" dirty="0" err="1" smtClean="0">
                <a:ea typeface="ＭＳ Ｐゴシック" pitchFamily="34" charset="-128"/>
              </a:rPr>
              <a:t>autonomous</a:t>
            </a:r>
            <a:r>
              <a:rPr lang="de-DE" altLang="de-DE" sz="2000" dirty="0" smtClean="0">
                <a:ea typeface="ＭＳ Ｐゴシック" pitchFamily="34" charset="-128"/>
              </a:rPr>
              <a:t> </a:t>
            </a:r>
            <a:r>
              <a:rPr lang="de-DE" altLang="de-DE" sz="2000" dirty="0" err="1" smtClean="0">
                <a:ea typeface="ＭＳ Ｐゴシック" pitchFamily="34" charset="-128"/>
              </a:rPr>
              <a:t>law</a:t>
            </a:r>
            <a:r>
              <a:rPr lang="de-DE" altLang="de-DE" sz="2000" dirty="0" smtClean="0">
                <a:ea typeface="ＭＳ Ｐゴシック" pitchFamily="34" charset="-128"/>
              </a:rPr>
              <a:t>?</a:t>
            </a:r>
          </a:p>
          <a:p>
            <a:pPr marL="381000" indent="-381000" eaLnBrk="1" hangingPunct="1">
              <a:lnSpc>
                <a:spcPct val="110000"/>
              </a:lnSpc>
              <a:buFontTx/>
              <a:buChar char="•"/>
              <a:defRPr/>
            </a:pPr>
            <a:r>
              <a:rPr lang="de-DE" altLang="de-DE" sz="2000" dirty="0" err="1" smtClean="0">
                <a:ea typeface="ＭＳ Ｐゴシック" pitchFamily="34" charset="-128"/>
              </a:rPr>
              <a:t>Directive</a:t>
            </a:r>
            <a:r>
              <a:rPr lang="de-DE" altLang="de-DE" sz="2000" dirty="0" smtClean="0">
                <a:ea typeface="ＭＳ Ｐゴシック" pitchFamily="34" charset="-128"/>
              </a:rPr>
              <a:t> </a:t>
            </a:r>
            <a:r>
              <a:rPr lang="de-DE" altLang="de-DE" sz="2000" dirty="0" err="1" smtClean="0">
                <a:ea typeface="ＭＳ Ｐゴシック" pitchFamily="34" charset="-128"/>
              </a:rPr>
              <a:t>leads</a:t>
            </a:r>
            <a:r>
              <a:rPr lang="de-DE" altLang="de-DE" sz="2000" dirty="0" smtClean="0">
                <a:ea typeface="ＭＳ Ｐゴシック" pitchFamily="34" charset="-128"/>
              </a:rPr>
              <a:t> </a:t>
            </a:r>
            <a:r>
              <a:rPr lang="de-DE" altLang="de-DE" sz="2000" dirty="0" err="1" smtClean="0">
                <a:ea typeface="ＭＳ Ｐゴシック" pitchFamily="34" charset="-128"/>
              </a:rPr>
              <a:t>to</a:t>
            </a:r>
            <a:r>
              <a:rPr lang="de-DE" altLang="de-DE" sz="2000" dirty="0" smtClean="0">
                <a:ea typeface="ＭＳ Ｐゴシック" pitchFamily="34" charset="-128"/>
              </a:rPr>
              <a:t> </a:t>
            </a:r>
            <a:r>
              <a:rPr lang="de-DE" altLang="de-DE" sz="2000" dirty="0" err="1" smtClean="0">
                <a:ea typeface="ＭＳ Ｐゴシック" pitchFamily="34" charset="-128"/>
              </a:rPr>
              <a:t>law</a:t>
            </a:r>
            <a:r>
              <a:rPr lang="de-DE" altLang="de-DE" sz="2000" dirty="0" smtClean="0">
                <a:ea typeface="ＭＳ Ｐゴシック" pitchFamily="34" charset="-128"/>
              </a:rPr>
              <a:t> </a:t>
            </a:r>
            <a:r>
              <a:rPr lang="de-DE" altLang="de-DE" sz="2000" dirty="0" err="1" smtClean="0">
                <a:ea typeface="ＭＳ Ｐゴシック" pitchFamily="34" charset="-128"/>
              </a:rPr>
              <a:t>competition</a:t>
            </a:r>
            <a:r>
              <a:rPr lang="de-DE" altLang="de-DE" sz="2000" dirty="0" smtClean="0">
                <a:ea typeface="ＭＳ Ｐゴシック" pitchFamily="34" charset="-128"/>
              </a:rPr>
              <a:t> </a:t>
            </a:r>
            <a:r>
              <a:rPr lang="de-DE" altLang="de-DE" sz="2000" dirty="0" err="1" smtClean="0">
                <a:ea typeface="ＭＳ Ｐゴシック" pitchFamily="34" charset="-128"/>
              </a:rPr>
              <a:t>instead</a:t>
            </a:r>
            <a:r>
              <a:rPr lang="de-DE" altLang="de-DE" sz="2000" dirty="0" smtClean="0">
                <a:ea typeface="ＭＳ Ｐゴシック" pitchFamily="34" charset="-128"/>
              </a:rPr>
              <a:t> </a:t>
            </a:r>
            <a:r>
              <a:rPr lang="de-DE" altLang="de-DE" sz="2000" dirty="0" err="1" smtClean="0">
                <a:ea typeface="ＭＳ Ｐゴシック" pitchFamily="34" charset="-128"/>
              </a:rPr>
              <a:t>of</a:t>
            </a:r>
            <a:r>
              <a:rPr lang="de-DE" altLang="de-DE" sz="2000" dirty="0" smtClean="0">
                <a:ea typeface="ＭＳ Ｐゴシック" pitchFamily="34" charset="-128"/>
              </a:rPr>
              <a:t> </a:t>
            </a:r>
            <a:r>
              <a:rPr lang="de-DE" altLang="de-DE" sz="2000" dirty="0" err="1" smtClean="0">
                <a:ea typeface="ＭＳ Ｐゴシック" pitchFamily="34" charset="-128"/>
              </a:rPr>
              <a:t>harmonisation</a:t>
            </a:r>
            <a:endParaRPr lang="de-DE" altLang="de-DE" sz="2000" dirty="0" smtClean="0">
              <a:ea typeface="ＭＳ Ｐゴシック" pitchFamily="34" charset="-128"/>
            </a:endParaRPr>
          </a:p>
        </p:txBody>
      </p:sp>
    </p:spTree>
    <p:extLst>
      <p:ext uri="{BB962C8B-B14F-4D97-AF65-F5344CB8AC3E}">
        <p14:creationId xmlns:p14="http://schemas.microsoft.com/office/powerpoint/2010/main" val="425418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6"/>
          <p:cNvSpPr>
            <a:spLocks noGrp="1" noChangeArrowheads="1"/>
          </p:cNvSpPr>
          <p:nvPr>
            <p:ph type="title"/>
          </p:nvPr>
        </p:nvSpPr>
        <p:spPr>
          <a:xfrm>
            <a:off x="673512" y="319628"/>
            <a:ext cx="9920371" cy="369332"/>
          </a:xfrm>
        </p:spPr>
        <p:txBody>
          <a:bodyPr/>
          <a:lstStyle/>
          <a:p>
            <a:pPr eaLnBrk="1" hangingPunct="1">
              <a:defRPr/>
            </a:pPr>
            <a:r>
              <a:rPr lang="de-DE" dirty="0" smtClean="0"/>
              <a:t>The </a:t>
            </a:r>
            <a:r>
              <a:rPr lang="de-DE" dirty="0" err="1" smtClean="0"/>
              <a:t>restructuring</a:t>
            </a:r>
            <a:r>
              <a:rPr lang="de-DE" dirty="0" smtClean="0"/>
              <a:t> plan</a:t>
            </a:r>
            <a:endParaRPr lang="de-DE" dirty="0">
              <a:solidFill>
                <a:schemeClr val="tx2"/>
              </a:solidFill>
            </a:endParaRPr>
          </a:p>
        </p:txBody>
      </p:sp>
      <p:sp>
        <p:nvSpPr>
          <p:cNvPr id="5125" name="Rectangle 7"/>
          <p:cNvSpPr>
            <a:spLocks noGrp="1" noChangeArrowheads="1"/>
          </p:cNvSpPr>
          <p:nvPr>
            <p:ph type="body" idx="1"/>
          </p:nvPr>
        </p:nvSpPr>
        <p:spPr>
          <a:xfrm>
            <a:off x="673512" y="920529"/>
            <a:ext cx="8747293" cy="4979825"/>
          </a:xfrm>
        </p:spPr>
        <p:txBody>
          <a:bodyPr/>
          <a:lstStyle/>
          <a:p>
            <a:pPr marL="381000" indent="-381000" eaLnBrk="1" hangingPunct="1">
              <a:lnSpc>
                <a:spcPct val="110000"/>
              </a:lnSpc>
              <a:buFontTx/>
              <a:buChar char="•"/>
              <a:defRPr/>
            </a:pPr>
            <a:r>
              <a:rPr lang="de-DE" altLang="de-DE" sz="2000" dirty="0" smtClean="0">
                <a:ea typeface="ＭＳ Ｐゴシック" pitchFamily="34" charset="-128"/>
              </a:rPr>
              <a:t>Content: </a:t>
            </a:r>
            <a:r>
              <a:rPr lang="de-DE" altLang="de-DE" sz="2000" dirty="0" err="1" smtClean="0">
                <a:ea typeface="ＭＳ Ｐゴシック" pitchFamily="34" charset="-128"/>
              </a:rPr>
              <a:t>restructuring</a:t>
            </a:r>
            <a:r>
              <a:rPr lang="de-DE" altLang="de-DE" sz="2000" dirty="0" smtClean="0">
                <a:ea typeface="ＭＳ Ｐゴシック" pitchFamily="34" charset="-128"/>
              </a:rPr>
              <a:t> </a:t>
            </a:r>
            <a:r>
              <a:rPr lang="de-DE" altLang="de-DE" sz="2000" dirty="0" err="1" smtClean="0">
                <a:ea typeface="ＭＳ Ｐゴシック" pitchFamily="34" charset="-128"/>
              </a:rPr>
              <a:t>as</a:t>
            </a:r>
            <a:r>
              <a:rPr lang="de-DE" altLang="de-DE" sz="2000" dirty="0" smtClean="0">
                <a:ea typeface="ＭＳ Ｐゴシック" pitchFamily="34" charset="-128"/>
              </a:rPr>
              <a:t> </a:t>
            </a:r>
            <a:r>
              <a:rPr lang="de-DE" altLang="de-DE" sz="2000" dirty="0" err="1" smtClean="0">
                <a:ea typeface="ＭＳ Ｐゴシック" pitchFamily="34" charset="-128"/>
              </a:rPr>
              <a:t>defined</a:t>
            </a:r>
            <a:r>
              <a:rPr lang="de-DE" altLang="de-DE" sz="2000" dirty="0" smtClean="0">
                <a:ea typeface="ＭＳ Ｐゴシック" pitchFamily="34" charset="-128"/>
              </a:rPr>
              <a:t> </a:t>
            </a:r>
            <a:r>
              <a:rPr lang="de-DE" altLang="de-DE" sz="2000" dirty="0" err="1" smtClean="0">
                <a:ea typeface="ＭＳ Ｐゴシック" pitchFamily="34" charset="-128"/>
              </a:rPr>
              <a:t>by</a:t>
            </a:r>
            <a:r>
              <a:rPr lang="de-DE" altLang="de-DE" sz="2000" dirty="0" smtClean="0">
                <a:ea typeface="ＭＳ Ｐゴシック" pitchFamily="34" charset="-128"/>
              </a:rPr>
              <a:t> art. 2 </a:t>
            </a:r>
            <a:r>
              <a:rPr lang="de-DE" altLang="de-DE" sz="2000" dirty="0" err="1" smtClean="0">
                <a:ea typeface="ＭＳ Ｐゴシック" pitchFamily="34" charset="-128"/>
              </a:rPr>
              <a:t>para</a:t>
            </a:r>
            <a:r>
              <a:rPr lang="de-DE" altLang="de-DE" sz="2000" dirty="0" smtClean="0">
                <a:ea typeface="ＭＳ Ｐゴシック" pitchFamily="34" charset="-128"/>
              </a:rPr>
              <a:t>. 1 </a:t>
            </a:r>
            <a:r>
              <a:rPr lang="de-DE" altLang="de-DE" sz="2000" dirty="0" err="1" smtClean="0">
                <a:ea typeface="ＭＳ Ｐゴシック" pitchFamily="34" charset="-128"/>
              </a:rPr>
              <a:t>no</a:t>
            </a:r>
            <a:r>
              <a:rPr lang="de-DE" altLang="de-DE" sz="2000" dirty="0" smtClean="0">
                <a:ea typeface="ＭＳ Ｐゴシック" pitchFamily="34" charset="-128"/>
              </a:rPr>
              <a:t>. 1 (</a:t>
            </a:r>
            <a:r>
              <a:rPr lang="de-DE" altLang="de-DE" sz="2000" dirty="0" err="1" smtClean="0">
                <a:ea typeface="ＭＳ Ｐゴシック" pitchFamily="34" charset="-128"/>
              </a:rPr>
              <a:t>including</a:t>
            </a:r>
            <a:r>
              <a:rPr lang="de-DE" altLang="de-DE" sz="2000" dirty="0" smtClean="0">
                <a:ea typeface="ＭＳ Ｐゴシック" pitchFamily="34" charset="-128"/>
              </a:rPr>
              <a:t> </a:t>
            </a:r>
            <a:r>
              <a:rPr lang="de-DE" altLang="de-DE" sz="2000" dirty="0" err="1" smtClean="0">
                <a:ea typeface="ＭＳ Ｐゴシック" pitchFamily="34" charset="-128"/>
              </a:rPr>
              <a:t>asset</a:t>
            </a:r>
            <a:r>
              <a:rPr lang="de-DE" altLang="de-DE" sz="2000" dirty="0" smtClean="0">
                <a:ea typeface="ＭＳ Ｐゴシック" pitchFamily="34" charset="-128"/>
              </a:rPr>
              <a:t> deal)</a:t>
            </a:r>
          </a:p>
          <a:p>
            <a:pPr marL="381000" indent="-381000" eaLnBrk="1" hangingPunct="1">
              <a:lnSpc>
                <a:spcPct val="110000"/>
              </a:lnSpc>
              <a:buFontTx/>
              <a:buChar char="•"/>
              <a:defRPr/>
            </a:pPr>
            <a:r>
              <a:rPr lang="de-DE" altLang="de-DE" sz="2000" dirty="0" err="1">
                <a:ea typeface="ＭＳ Ｐゴシック" pitchFamily="34" charset="-128"/>
              </a:rPr>
              <a:t>Inter</a:t>
            </a:r>
            <a:r>
              <a:rPr lang="de-DE" altLang="de-DE" sz="2000" dirty="0">
                <a:ea typeface="ＭＳ Ｐゴシック" pitchFamily="34" charset="-128"/>
              </a:rPr>
              <a:t> </a:t>
            </a:r>
            <a:r>
              <a:rPr lang="de-DE" altLang="de-DE" sz="2000" dirty="0" err="1">
                <a:ea typeface="ＭＳ Ｐゴシック" pitchFamily="34" charset="-128"/>
              </a:rPr>
              <a:t>alia</a:t>
            </a:r>
            <a:r>
              <a:rPr lang="de-DE" altLang="de-DE" sz="2000" dirty="0">
                <a:ea typeface="ＭＳ Ｐゴシック" pitchFamily="34" charset="-128"/>
              </a:rPr>
              <a:t>: </a:t>
            </a:r>
          </a:p>
          <a:p>
            <a:pPr marL="758825" lvl="1" indent="-381000" eaLnBrk="1" hangingPunct="1">
              <a:lnSpc>
                <a:spcPct val="110000"/>
              </a:lnSpc>
              <a:buFontTx/>
              <a:buChar char="•"/>
              <a:defRPr/>
            </a:pPr>
            <a:r>
              <a:rPr lang="de-DE" altLang="de-DE" sz="1800" dirty="0">
                <a:ea typeface="ＭＳ Ｐゴシック" pitchFamily="34" charset="-128"/>
              </a:rPr>
              <a:t>Description </a:t>
            </a:r>
            <a:r>
              <a:rPr lang="de-DE" altLang="de-DE" sz="1800" dirty="0" err="1">
                <a:ea typeface="ＭＳ Ｐゴシック" pitchFamily="34" charset="-128"/>
              </a:rPr>
              <a:t>of</a:t>
            </a:r>
            <a:r>
              <a:rPr lang="de-DE" altLang="de-DE" sz="1800" dirty="0">
                <a:ea typeface="ＭＳ Ｐゴシック" pitchFamily="34" charset="-128"/>
              </a:rPr>
              <a:t> </a:t>
            </a:r>
            <a:r>
              <a:rPr lang="de-DE" altLang="de-DE" sz="1800" dirty="0" err="1">
                <a:ea typeface="ＭＳ Ｐゴシック" pitchFamily="34" charset="-128"/>
              </a:rPr>
              <a:t>the</a:t>
            </a:r>
            <a:r>
              <a:rPr lang="de-DE" altLang="de-DE" sz="1800" dirty="0">
                <a:ea typeface="ＭＳ Ｐゴシック" pitchFamily="34" charset="-128"/>
              </a:rPr>
              <a:t> </a:t>
            </a:r>
            <a:r>
              <a:rPr lang="de-DE" altLang="de-DE" sz="1800" dirty="0" err="1">
                <a:ea typeface="ＭＳ Ｐゴシック" pitchFamily="34" charset="-128"/>
              </a:rPr>
              <a:t>causes</a:t>
            </a:r>
            <a:r>
              <a:rPr lang="de-DE" altLang="de-DE" sz="1800" dirty="0">
                <a:ea typeface="ＭＳ Ｐゴシック" pitchFamily="34" charset="-128"/>
              </a:rPr>
              <a:t> </a:t>
            </a:r>
            <a:r>
              <a:rPr lang="de-DE" altLang="de-DE" sz="1800" dirty="0" err="1">
                <a:ea typeface="ＭＳ Ｐゴシック" pitchFamily="34" charset="-128"/>
              </a:rPr>
              <a:t>of</a:t>
            </a:r>
            <a:r>
              <a:rPr lang="de-DE" altLang="de-DE" sz="1800" dirty="0">
                <a:ea typeface="ＭＳ Ｐゴシック" pitchFamily="34" charset="-128"/>
              </a:rPr>
              <a:t> </a:t>
            </a:r>
            <a:r>
              <a:rPr lang="de-DE" altLang="de-DE" sz="1800" dirty="0" err="1">
                <a:ea typeface="ＭＳ Ｐゴシック" pitchFamily="34" charset="-128"/>
              </a:rPr>
              <a:t>the</a:t>
            </a:r>
            <a:r>
              <a:rPr lang="de-DE" altLang="de-DE" sz="1800" dirty="0">
                <a:ea typeface="ＭＳ Ｐゴシック" pitchFamily="34" charset="-128"/>
              </a:rPr>
              <a:t> </a:t>
            </a:r>
            <a:r>
              <a:rPr lang="de-DE" altLang="de-DE" sz="1800" dirty="0" err="1">
                <a:ea typeface="ＭＳ Ｐゴシック" pitchFamily="34" charset="-128"/>
              </a:rPr>
              <a:t>difficulties</a:t>
            </a:r>
            <a:r>
              <a:rPr lang="de-DE" altLang="de-DE" sz="1800" dirty="0">
                <a:ea typeface="ＭＳ Ｐゴシック" pitchFamily="34" charset="-128"/>
              </a:rPr>
              <a:t> </a:t>
            </a:r>
          </a:p>
          <a:p>
            <a:pPr marL="758825" lvl="1" indent="-381000" eaLnBrk="1" hangingPunct="1">
              <a:lnSpc>
                <a:spcPct val="110000"/>
              </a:lnSpc>
              <a:buFontTx/>
              <a:buChar char="•"/>
              <a:defRPr/>
            </a:pPr>
            <a:r>
              <a:rPr lang="en-US" sz="1800" dirty="0"/>
              <a:t>Description of the estimated financial flows of the debtor, if provided for by national law</a:t>
            </a:r>
            <a:endParaRPr lang="de-DE" sz="1800" dirty="0">
              <a:ea typeface="ＭＳ Ｐゴシック" pitchFamily="34" charset="-128"/>
            </a:endParaRPr>
          </a:p>
          <a:p>
            <a:pPr marL="758825" lvl="1" indent="-381000" eaLnBrk="1" hangingPunct="1">
              <a:lnSpc>
                <a:spcPct val="110000"/>
              </a:lnSpc>
              <a:buFontTx/>
              <a:buChar char="•"/>
              <a:defRPr/>
            </a:pPr>
            <a:r>
              <a:rPr lang="en-US" sz="1800" dirty="0"/>
              <a:t>a statement of reasons which explains why the restructuring plan has a reasonable prospect of preventing the insolvency of the debtor and ensuring the viability of the business, including the necessary pre-conditions for the success of the plan. Member States may require that that statement of reasons be made or validated either by an external expert or by the practitioner in the field of restructuring if such a practitioner is appointed</a:t>
            </a:r>
            <a:r>
              <a:rPr lang="en-US" sz="1800" dirty="0" smtClean="0"/>
              <a:t>.</a:t>
            </a:r>
          </a:p>
          <a:p>
            <a:pPr marL="758825" lvl="1" indent="-381000" eaLnBrk="1" hangingPunct="1">
              <a:lnSpc>
                <a:spcPct val="110000"/>
              </a:lnSpc>
              <a:buFontTx/>
              <a:buChar char="•"/>
              <a:defRPr/>
            </a:pPr>
            <a:r>
              <a:rPr lang="de-DE" sz="1800" dirty="0" smtClean="0">
                <a:ea typeface="ＭＳ Ｐゴシック" pitchFamily="34" charset="-128"/>
              </a:rPr>
              <a:t>More </a:t>
            </a:r>
            <a:r>
              <a:rPr lang="de-DE" sz="1800" dirty="0" err="1">
                <a:ea typeface="ＭＳ Ｐゴシック" pitchFamily="34" charset="-128"/>
              </a:rPr>
              <a:t>details</a:t>
            </a:r>
            <a:r>
              <a:rPr lang="de-DE" sz="1800" dirty="0">
                <a:ea typeface="ＭＳ Ｐゴシック" pitchFamily="34" charset="-128"/>
              </a:rPr>
              <a:t> </a:t>
            </a:r>
            <a:r>
              <a:rPr lang="de-DE" sz="1800" dirty="0" err="1">
                <a:ea typeface="ＭＳ Ｐゴシック" pitchFamily="34" charset="-128"/>
              </a:rPr>
              <a:t>as</a:t>
            </a:r>
            <a:r>
              <a:rPr lang="de-DE" sz="1800" dirty="0">
                <a:ea typeface="ＭＳ Ｐゴシック" pitchFamily="34" charset="-128"/>
              </a:rPr>
              <a:t> </a:t>
            </a:r>
            <a:r>
              <a:rPr lang="de-DE" sz="1800" dirty="0" err="1">
                <a:ea typeface="ＭＳ Ｐゴシック" pitchFamily="34" charset="-128"/>
              </a:rPr>
              <a:t>required</a:t>
            </a:r>
            <a:r>
              <a:rPr lang="de-DE" sz="1800" dirty="0">
                <a:ea typeface="ＭＳ Ｐゴシック" pitchFamily="34" charset="-128"/>
              </a:rPr>
              <a:t> </a:t>
            </a:r>
            <a:r>
              <a:rPr lang="de-DE" sz="1800" dirty="0" err="1">
                <a:ea typeface="ＭＳ Ｐゴシック" pitchFamily="34" charset="-128"/>
              </a:rPr>
              <a:t>by</a:t>
            </a:r>
            <a:r>
              <a:rPr lang="de-DE" sz="1800" dirty="0">
                <a:ea typeface="ＭＳ Ｐゴシック" pitchFamily="34" charset="-128"/>
              </a:rPr>
              <a:t> </a:t>
            </a:r>
            <a:r>
              <a:rPr lang="de-DE" sz="1800" dirty="0" err="1" smtClean="0">
                <a:ea typeface="ＭＳ Ｐゴシック" pitchFamily="34" charset="-128"/>
              </a:rPr>
              <a:t>art</a:t>
            </a:r>
            <a:r>
              <a:rPr lang="de-DE" sz="1800" dirty="0" smtClean="0">
                <a:ea typeface="ＭＳ Ｐゴシック" pitchFamily="34" charset="-128"/>
              </a:rPr>
              <a:t> 8</a:t>
            </a:r>
            <a:endParaRPr lang="de-DE" altLang="de-DE" sz="2000" dirty="0" smtClean="0">
              <a:ea typeface="ＭＳ Ｐゴシック" pitchFamily="34" charset="-128"/>
            </a:endParaRPr>
          </a:p>
          <a:p>
            <a:pPr marL="381000" indent="-381000" eaLnBrk="1" hangingPunct="1">
              <a:lnSpc>
                <a:spcPct val="110000"/>
              </a:lnSpc>
              <a:buFontTx/>
              <a:buChar char="•"/>
              <a:defRPr/>
            </a:pPr>
            <a:endParaRPr lang="de-DE" sz="1800" dirty="0" smtClean="0">
              <a:ea typeface="ＭＳ Ｐゴシック" pitchFamily="34" charset="-128"/>
            </a:endParaRPr>
          </a:p>
          <a:p>
            <a:pPr marL="377825" lvl="1" indent="0" eaLnBrk="1" hangingPunct="1">
              <a:lnSpc>
                <a:spcPct val="110000"/>
              </a:lnSpc>
              <a:buNone/>
              <a:defRPr/>
            </a:pPr>
            <a:endParaRPr lang="en-US" sz="1800" dirty="0" smtClean="0"/>
          </a:p>
        </p:txBody>
      </p:sp>
    </p:spTree>
    <p:extLst>
      <p:ext uri="{BB962C8B-B14F-4D97-AF65-F5344CB8AC3E}">
        <p14:creationId xmlns:p14="http://schemas.microsoft.com/office/powerpoint/2010/main" val="2553030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6"/>
          <p:cNvSpPr>
            <a:spLocks noGrp="1" noChangeArrowheads="1"/>
          </p:cNvSpPr>
          <p:nvPr>
            <p:ph type="title"/>
          </p:nvPr>
        </p:nvSpPr>
        <p:spPr>
          <a:xfrm>
            <a:off x="673512" y="319628"/>
            <a:ext cx="9920371" cy="369332"/>
          </a:xfrm>
        </p:spPr>
        <p:txBody>
          <a:bodyPr/>
          <a:lstStyle/>
          <a:p>
            <a:pPr eaLnBrk="1" hangingPunct="1">
              <a:defRPr/>
            </a:pPr>
            <a:r>
              <a:rPr lang="de-DE" dirty="0" smtClean="0"/>
              <a:t>The </a:t>
            </a:r>
            <a:r>
              <a:rPr lang="de-DE" dirty="0" err="1" smtClean="0"/>
              <a:t>restructuring</a:t>
            </a:r>
            <a:r>
              <a:rPr lang="de-DE" dirty="0" smtClean="0"/>
              <a:t> plan</a:t>
            </a:r>
            <a:endParaRPr lang="de-DE" dirty="0">
              <a:solidFill>
                <a:schemeClr val="tx2"/>
              </a:solidFill>
            </a:endParaRPr>
          </a:p>
        </p:txBody>
      </p:sp>
      <p:sp>
        <p:nvSpPr>
          <p:cNvPr id="5125" name="Rectangle 7"/>
          <p:cNvSpPr>
            <a:spLocks noGrp="1" noChangeArrowheads="1"/>
          </p:cNvSpPr>
          <p:nvPr>
            <p:ph type="body" idx="1"/>
          </p:nvPr>
        </p:nvSpPr>
        <p:spPr>
          <a:xfrm>
            <a:off x="673512" y="920529"/>
            <a:ext cx="8747293" cy="5403018"/>
          </a:xfrm>
        </p:spPr>
        <p:txBody>
          <a:bodyPr/>
          <a:lstStyle/>
          <a:p>
            <a:pPr marL="381000" indent="-381000" eaLnBrk="1" hangingPunct="1">
              <a:lnSpc>
                <a:spcPct val="110000"/>
              </a:lnSpc>
              <a:buFontTx/>
              <a:buChar char="•"/>
              <a:defRPr/>
            </a:pPr>
            <a:r>
              <a:rPr lang="de-DE" altLang="de-DE" sz="2000" dirty="0" err="1" smtClean="0">
                <a:ea typeface="ＭＳ Ｐゴシック" pitchFamily="34" charset="-128"/>
              </a:rPr>
              <a:t>Procedure</a:t>
            </a:r>
            <a:r>
              <a:rPr lang="de-DE" altLang="de-DE" sz="2000" dirty="0" smtClean="0">
                <a:ea typeface="ＭＳ Ｐゴシック" pitchFamily="34" charset="-128"/>
              </a:rPr>
              <a:t> </a:t>
            </a:r>
            <a:r>
              <a:rPr lang="de-DE" altLang="de-DE" sz="2000" dirty="0" err="1" smtClean="0">
                <a:ea typeface="ＭＳ Ｐゴシック" pitchFamily="34" charset="-128"/>
              </a:rPr>
              <a:t>and</a:t>
            </a:r>
            <a:r>
              <a:rPr lang="de-DE" altLang="de-DE" sz="2000" dirty="0" smtClean="0">
                <a:ea typeface="ＭＳ Ｐゴシック" pitchFamily="34" charset="-128"/>
              </a:rPr>
              <a:t> </a:t>
            </a:r>
            <a:r>
              <a:rPr lang="de-DE" altLang="de-DE" sz="2000" dirty="0" err="1" smtClean="0">
                <a:ea typeface="ＭＳ Ｐゴシック" pitchFamily="34" charset="-128"/>
              </a:rPr>
              <a:t>adoption</a:t>
            </a:r>
            <a:r>
              <a:rPr lang="de-DE" altLang="de-DE" sz="2000" dirty="0" smtClean="0">
                <a:ea typeface="ＭＳ Ｐゴシック" pitchFamily="34" charset="-128"/>
              </a:rPr>
              <a:t>: </a:t>
            </a:r>
          </a:p>
          <a:p>
            <a:pPr marL="381000" indent="-381000" eaLnBrk="1" hangingPunct="1">
              <a:lnSpc>
                <a:spcPct val="110000"/>
              </a:lnSpc>
              <a:buFontTx/>
              <a:buChar char="•"/>
              <a:defRPr/>
            </a:pPr>
            <a:r>
              <a:rPr lang="de-DE" altLang="de-DE" sz="2000" dirty="0" err="1" smtClean="0">
                <a:ea typeface="ＭＳ Ｐゴシック" pitchFamily="34" charset="-128"/>
              </a:rPr>
              <a:t>Voting</a:t>
            </a:r>
            <a:r>
              <a:rPr lang="de-DE" altLang="de-DE" sz="2000" dirty="0" smtClean="0">
                <a:ea typeface="ＭＳ Ｐゴシック" pitchFamily="34" charset="-128"/>
              </a:rPr>
              <a:t> in </a:t>
            </a:r>
            <a:r>
              <a:rPr lang="de-DE" altLang="de-DE" sz="2000" dirty="0" err="1" smtClean="0">
                <a:ea typeface="ＭＳ Ｐゴシック" pitchFamily="34" charset="-128"/>
              </a:rPr>
              <a:t>classes</a:t>
            </a:r>
            <a:r>
              <a:rPr lang="de-DE" altLang="de-DE" sz="2000" dirty="0" smtClean="0">
                <a:ea typeface="ＭＳ Ｐゴシック" pitchFamily="34" charset="-128"/>
              </a:rPr>
              <a:t> </a:t>
            </a:r>
            <a:r>
              <a:rPr lang="de-DE" altLang="de-DE" sz="2000" dirty="0" err="1" smtClean="0">
                <a:ea typeface="ＭＳ Ｐゴシック" pitchFamily="34" charset="-128"/>
              </a:rPr>
              <a:t>of</a:t>
            </a:r>
            <a:r>
              <a:rPr lang="de-DE" altLang="de-DE" sz="2000" dirty="0" smtClean="0">
                <a:ea typeface="ＭＳ Ｐゴシック" pitchFamily="34" charset="-128"/>
              </a:rPr>
              <a:t> </a:t>
            </a:r>
            <a:r>
              <a:rPr lang="de-DE" altLang="de-DE" sz="2000" dirty="0" err="1" smtClean="0">
                <a:ea typeface="ＭＳ Ｐゴシック" pitchFamily="34" charset="-128"/>
              </a:rPr>
              <a:t>creditors</a:t>
            </a:r>
            <a:endParaRPr lang="de-DE" altLang="de-DE" sz="2000" dirty="0" smtClean="0">
              <a:ea typeface="ＭＳ Ｐゴシック" pitchFamily="34" charset="-128"/>
            </a:endParaRPr>
          </a:p>
          <a:p>
            <a:pPr marL="381000" indent="-381000" eaLnBrk="1" hangingPunct="1">
              <a:lnSpc>
                <a:spcPct val="110000"/>
              </a:lnSpc>
              <a:buFontTx/>
              <a:buChar char="•"/>
              <a:defRPr/>
            </a:pPr>
            <a:r>
              <a:rPr lang="de-DE" altLang="de-DE" sz="2000" dirty="0" err="1" smtClean="0">
                <a:ea typeface="ＭＳ Ｐゴシック" pitchFamily="34" charset="-128"/>
              </a:rPr>
              <a:t>Majority</a:t>
            </a:r>
            <a:r>
              <a:rPr lang="de-DE" altLang="de-DE" sz="2000" dirty="0" smtClean="0">
                <a:ea typeface="ＭＳ Ｐゴシック" pitchFamily="34" charset="-128"/>
              </a:rPr>
              <a:t> </a:t>
            </a:r>
            <a:r>
              <a:rPr lang="de-DE" altLang="de-DE" sz="2000" dirty="0" err="1" smtClean="0">
                <a:ea typeface="ＭＳ Ｐゴシック" pitchFamily="34" charset="-128"/>
              </a:rPr>
              <a:t>of</a:t>
            </a:r>
            <a:r>
              <a:rPr lang="de-DE" altLang="de-DE" sz="2000" dirty="0" smtClean="0">
                <a:ea typeface="ＭＳ Ｐゴシック" pitchFamily="34" charset="-128"/>
              </a:rPr>
              <a:t> </a:t>
            </a:r>
            <a:r>
              <a:rPr lang="de-DE" altLang="de-DE" sz="2000" dirty="0" err="1" smtClean="0">
                <a:ea typeface="ＭＳ Ｐゴシック" pitchFamily="34" charset="-128"/>
              </a:rPr>
              <a:t>the</a:t>
            </a:r>
            <a:r>
              <a:rPr lang="de-DE" altLang="de-DE" sz="2000" dirty="0" smtClean="0">
                <a:ea typeface="ＭＳ Ｐゴシック" pitchFamily="34" charset="-128"/>
              </a:rPr>
              <a:t> </a:t>
            </a:r>
            <a:r>
              <a:rPr lang="de-DE" altLang="de-DE" sz="2000" dirty="0" err="1" smtClean="0">
                <a:ea typeface="ＭＳ Ｐゴシック" pitchFamily="34" charset="-128"/>
              </a:rPr>
              <a:t>amounts</a:t>
            </a:r>
            <a:r>
              <a:rPr lang="de-DE" altLang="de-DE" sz="2000" dirty="0" smtClean="0">
                <a:ea typeface="ＭＳ Ｐゴシック" pitchFamily="34" charset="-128"/>
              </a:rPr>
              <a:t> </a:t>
            </a:r>
            <a:r>
              <a:rPr lang="de-DE" altLang="de-DE" sz="2000" dirty="0" err="1" smtClean="0">
                <a:ea typeface="ＭＳ Ｐゴシック" pitchFamily="34" charset="-128"/>
              </a:rPr>
              <a:t>of</a:t>
            </a:r>
            <a:r>
              <a:rPr lang="de-DE" altLang="de-DE" sz="2000" dirty="0" smtClean="0">
                <a:ea typeface="ＭＳ Ｐゴシック" pitchFamily="34" charset="-128"/>
              </a:rPr>
              <a:t> </a:t>
            </a:r>
            <a:r>
              <a:rPr lang="de-DE" altLang="de-DE" sz="2000" dirty="0" err="1" smtClean="0">
                <a:ea typeface="ＭＳ Ｐゴシック" pitchFamily="34" charset="-128"/>
              </a:rPr>
              <a:t>claims</a:t>
            </a:r>
            <a:r>
              <a:rPr lang="de-DE" altLang="de-DE" sz="2000" dirty="0" smtClean="0">
                <a:ea typeface="ＭＳ Ｐゴシック" pitchFamily="34" charset="-128"/>
              </a:rPr>
              <a:t> </a:t>
            </a:r>
            <a:r>
              <a:rPr lang="de-DE" altLang="de-DE" sz="2000" dirty="0" err="1" smtClean="0">
                <a:ea typeface="ＭＳ Ｐゴシック" pitchFamily="34" charset="-128"/>
              </a:rPr>
              <a:t>of</a:t>
            </a:r>
            <a:r>
              <a:rPr lang="de-DE" altLang="de-DE" sz="2000" dirty="0" smtClean="0">
                <a:ea typeface="ＭＳ Ｐゴシック" pitchFamily="34" charset="-128"/>
              </a:rPr>
              <a:t> </a:t>
            </a:r>
            <a:r>
              <a:rPr lang="de-DE" altLang="de-DE" sz="2000" dirty="0" err="1" smtClean="0">
                <a:ea typeface="ＭＳ Ｐゴシック" pitchFamily="34" charset="-128"/>
              </a:rPr>
              <a:t>affected</a:t>
            </a:r>
            <a:r>
              <a:rPr lang="de-DE" altLang="de-DE" sz="2000" dirty="0" smtClean="0">
                <a:ea typeface="ＭＳ Ｐゴシック" pitchFamily="34" charset="-128"/>
              </a:rPr>
              <a:t> </a:t>
            </a:r>
            <a:r>
              <a:rPr lang="de-DE" altLang="de-DE" sz="2000" dirty="0" err="1" smtClean="0">
                <a:ea typeface="ＭＳ Ｐゴシック" pitchFamily="34" charset="-128"/>
              </a:rPr>
              <a:t>creditors</a:t>
            </a:r>
            <a:r>
              <a:rPr lang="de-DE" altLang="de-DE" sz="2000" dirty="0" smtClean="0">
                <a:ea typeface="ＭＳ Ｐゴシック" pitchFamily="34" charset="-128"/>
              </a:rPr>
              <a:t> (not </a:t>
            </a:r>
            <a:r>
              <a:rPr lang="de-DE" altLang="de-DE" sz="2000" dirty="0" err="1" smtClean="0">
                <a:ea typeface="ＭＳ Ｐゴシック" pitchFamily="34" charset="-128"/>
              </a:rPr>
              <a:t>more</a:t>
            </a:r>
            <a:r>
              <a:rPr lang="de-DE" altLang="de-DE" sz="2000" dirty="0" smtClean="0">
                <a:ea typeface="ＭＳ Ｐゴシック" pitchFamily="34" charset="-128"/>
              </a:rPr>
              <a:t> </a:t>
            </a:r>
            <a:r>
              <a:rPr lang="de-DE" altLang="de-DE" sz="2000" dirty="0" err="1" smtClean="0">
                <a:ea typeface="ＭＳ Ｐゴシック" pitchFamily="34" charset="-128"/>
              </a:rPr>
              <a:t>than</a:t>
            </a:r>
            <a:r>
              <a:rPr lang="de-DE" altLang="de-DE" sz="2000" dirty="0" smtClean="0">
                <a:ea typeface="ＭＳ Ｐゴシック" pitchFamily="34" charset="-128"/>
              </a:rPr>
              <a:t> 75%)</a:t>
            </a:r>
          </a:p>
          <a:p>
            <a:pPr marL="381000" indent="-381000" eaLnBrk="1" hangingPunct="1">
              <a:lnSpc>
                <a:spcPct val="110000"/>
              </a:lnSpc>
              <a:buFontTx/>
              <a:buChar char="•"/>
              <a:defRPr/>
            </a:pPr>
            <a:r>
              <a:rPr lang="de-DE" altLang="de-DE" sz="2000" dirty="0" smtClean="0">
                <a:ea typeface="ＭＳ Ｐゴシック" pitchFamily="34" charset="-128"/>
              </a:rPr>
              <a:t>Member States </a:t>
            </a:r>
            <a:r>
              <a:rPr lang="de-DE" altLang="de-DE" sz="2000" dirty="0" err="1" smtClean="0">
                <a:ea typeface="ＭＳ Ｐゴシック" pitchFamily="34" charset="-128"/>
              </a:rPr>
              <a:t>may</a:t>
            </a:r>
            <a:r>
              <a:rPr lang="de-DE" altLang="de-DE" sz="2000" dirty="0" smtClean="0">
                <a:ea typeface="ＭＳ Ｐゴシック" pitchFamily="34" charset="-128"/>
              </a:rPr>
              <a:t> </a:t>
            </a:r>
            <a:r>
              <a:rPr lang="de-DE" altLang="de-DE" sz="2000" dirty="0" err="1" smtClean="0">
                <a:ea typeface="ＭＳ Ｐゴシック" pitchFamily="34" charset="-128"/>
              </a:rPr>
              <a:t>require</a:t>
            </a:r>
            <a:r>
              <a:rPr lang="de-DE" altLang="de-DE" sz="2000" dirty="0" smtClean="0">
                <a:ea typeface="ＭＳ Ｐゴシック" pitchFamily="34" charset="-128"/>
              </a:rPr>
              <a:t> </a:t>
            </a:r>
            <a:r>
              <a:rPr lang="de-DE" altLang="de-DE" sz="2000" dirty="0" err="1" smtClean="0">
                <a:ea typeface="ＭＳ Ｐゴシック" pitchFamily="34" charset="-128"/>
              </a:rPr>
              <a:t>majority</a:t>
            </a:r>
            <a:r>
              <a:rPr lang="de-DE" altLang="de-DE" sz="2000" dirty="0" smtClean="0">
                <a:ea typeface="ＭＳ Ｐゴシック" pitchFamily="34" charset="-128"/>
              </a:rPr>
              <a:t> </a:t>
            </a:r>
            <a:r>
              <a:rPr lang="de-DE" altLang="de-DE" sz="2000" dirty="0" err="1" smtClean="0">
                <a:ea typeface="ＭＳ Ｐゴシック" pitchFamily="34" charset="-128"/>
              </a:rPr>
              <a:t>of</a:t>
            </a:r>
            <a:r>
              <a:rPr lang="de-DE" altLang="de-DE" sz="2000" dirty="0" smtClean="0">
                <a:ea typeface="ＭＳ Ｐゴシック" pitchFamily="34" charset="-128"/>
              </a:rPr>
              <a:t> </a:t>
            </a:r>
            <a:r>
              <a:rPr lang="de-DE" altLang="de-DE" sz="2000" dirty="0" err="1" smtClean="0">
                <a:ea typeface="ＭＳ Ｐゴシック" pitchFamily="34" charset="-128"/>
              </a:rPr>
              <a:t>heads</a:t>
            </a:r>
            <a:endParaRPr lang="de-DE" altLang="de-DE" sz="2000" dirty="0" smtClean="0">
              <a:ea typeface="ＭＳ Ｐゴシック" pitchFamily="34" charset="-128"/>
            </a:endParaRPr>
          </a:p>
          <a:p>
            <a:pPr marL="381000" indent="-381000" eaLnBrk="1" hangingPunct="1">
              <a:lnSpc>
                <a:spcPct val="110000"/>
              </a:lnSpc>
              <a:buFontTx/>
              <a:buChar char="•"/>
              <a:defRPr/>
            </a:pPr>
            <a:r>
              <a:rPr lang="de-DE" altLang="de-DE" sz="2000" dirty="0" smtClean="0">
                <a:ea typeface="ＭＳ Ｐゴシック" pitchFamily="34" charset="-128"/>
              </a:rPr>
              <a:t>Member States </a:t>
            </a:r>
            <a:r>
              <a:rPr lang="de-DE" altLang="de-DE" sz="2000" dirty="0" err="1" smtClean="0">
                <a:ea typeface="ＭＳ Ｐゴシック" pitchFamily="34" charset="-128"/>
              </a:rPr>
              <a:t>may</a:t>
            </a:r>
            <a:r>
              <a:rPr lang="de-DE" altLang="de-DE" sz="2000" dirty="0" smtClean="0">
                <a:ea typeface="ＭＳ Ｐゴシック" pitchFamily="34" charset="-128"/>
              </a:rPr>
              <a:t>, i.a., </a:t>
            </a:r>
            <a:r>
              <a:rPr lang="de-DE" altLang="de-DE" sz="2000" dirty="0" err="1" smtClean="0">
                <a:ea typeface="ＭＳ Ｐゴシック" pitchFamily="34" charset="-128"/>
              </a:rPr>
              <a:t>exclude</a:t>
            </a:r>
            <a:r>
              <a:rPr lang="de-DE" altLang="de-DE" sz="2000" dirty="0" smtClean="0">
                <a:ea typeface="ＭＳ Ｐゴシック" pitchFamily="34" charset="-128"/>
              </a:rPr>
              <a:t> </a:t>
            </a:r>
            <a:r>
              <a:rPr lang="de-DE" altLang="de-DE" sz="2000" dirty="0" err="1" smtClean="0">
                <a:ea typeface="ＭＳ Ｐゴシック" pitchFamily="34" charset="-128"/>
              </a:rPr>
              <a:t>equity</a:t>
            </a:r>
            <a:r>
              <a:rPr lang="de-DE" altLang="de-DE" sz="2000" dirty="0" smtClean="0">
                <a:ea typeface="ＭＳ Ｐゴシック" pitchFamily="34" charset="-128"/>
              </a:rPr>
              <a:t> </a:t>
            </a:r>
            <a:r>
              <a:rPr lang="de-DE" altLang="de-DE" sz="2000" dirty="0" err="1" smtClean="0">
                <a:ea typeface="ＭＳ Ｐゴシック" pitchFamily="34" charset="-128"/>
              </a:rPr>
              <a:t>holders</a:t>
            </a:r>
            <a:r>
              <a:rPr lang="de-DE" altLang="de-DE" sz="2000" dirty="0">
                <a:ea typeface="ＭＳ Ｐゴシック" pitchFamily="34" charset="-128"/>
              </a:rPr>
              <a:t> </a:t>
            </a:r>
            <a:r>
              <a:rPr lang="de-DE" altLang="de-DE" sz="2000" dirty="0" err="1" smtClean="0">
                <a:ea typeface="ＭＳ Ｐゴシック" pitchFamily="34" charset="-128"/>
              </a:rPr>
              <a:t>and</a:t>
            </a:r>
            <a:r>
              <a:rPr lang="de-DE" altLang="de-DE" sz="2000" dirty="0" smtClean="0">
                <a:ea typeface="ＭＳ Ｐゴシック" pitchFamily="34" charset="-128"/>
              </a:rPr>
              <a:t> </a:t>
            </a:r>
            <a:r>
              <a:rPr lang="de-DE" altLang="de-DE" sz="2000" dirty="0" err="1" smtClean="0">
                <a:ea typeface="ＭＳ Ｐゴシック" pitchFamily="34" charset="-128"/>
              </a:rPr>
              <a:t>subordinated</a:t>
            </a:r>
            <a:r>
              <a:rPr lang="de-DE" altLang="de-DE" sz="2000" dirty="0" smtClean="0">
                <a:ea typeface="ＭＳ Ｐゴシック" pitchFamily="34" charset="-128"/>
              </a:rPr>
              <a:t> </a:t>
            </a:r>
            <a:r>
              <a:rPr lang="de-DE" altLang="de-DE" sz="2000" dirty="0" err="1" smtClean="0">
                <a:ea typeface="ＭＳ Ｐゴシック" pitchFamily="34" charset="-128"/>
              </a:rPr>
              <a:t>creditors</a:t>
            </a:r>
            <a:endParaRPr lang="de-DE" altLang="de-DE" sz="2000" dirty="0" smtClean="0">
              <a:ea typeface="ＭＳ Ｐゴシック" pitchFamily="34" charset="-128"/>
            </a:endParaRPr>
          </a:p>
          <a:p>
            <a:pPr marL="381000" indent="-381000" eaLnBrk="1" hangingPunct="1">
              <a:lnSpc>
                <a:spcPct val="110000"/>
              </a:lnSpc>
              <a:buFontTx/>
              <a:buChar char="•"/>
              <a:defRPr/>
            </a:pPr>
            <a:r>
              <a:rPr lang="de-DE" altLang="de-DE" sz="2000" dirty="0" smtClean="0">
                <a:ea typeface="ＭＳ Ｐゴシック" pitchFamily="34" charset="-128"/>
              </a:rPr>
              <a:t>Generally: Member States </a:t>
            </a:r>
            <a:r>
              <a:rPr lang="de-DE" altLang="de-DE" sz="2000" dirty="0" err="1" smtClean="0">
                <a:ea typeface="ＭＳ Ｐゴシック" pitchFamily="34" charset="-128"/>
              </a:rPr>
              <a:t>may</a:t>
            </a:r>
            <a:r>
              <a:rPr lang="de-DE" altLang="de-DE" sz="2000" dirty="0" smtClean="0">
                <a:ea typeface="ＭＳ Ｐゴシック" pitchFamily="34" charset="-128"/>
              </a:rPr>
              <a:t> </a:t>
            </a:r>
            <a:r>
              <a:rPr lang="de-DE" altLang="de-DE" sz="2000" dirty="0" err="1" smtClean="0">
                <a:ea typeface="ＭＳ Ｐゴシック" pitchFamily="34" charset="-128"/>
              </a:rPr>
              <a:t>exclude</a:t>
            </a:r>
            <a:r>
              <a:rPr lang="de-DE" altLang="de-DE" sz="2000" dirty="0" smtClean="0">
                <a:ea typeface="ＭＳ Ｐゴシック" pitchFamily="34" charset="-128"/>
              </a:rPr>
              <a:t> </a:t>
            </a:r>
            <a:r>
              <a:rPr lang="de-DE" altLang="de-DE" sz="2000" dirty="0" err="1" smtClean="0">
                <a:ea typeface="ＭＳ Ｐゴシック" pitchFamily="34" charset="-128"/>
              </a:rPr>
              <a:t>affection</a:t>
            </a:r>
            <a:r>
              <a:rPr lang="de-DE" altLang="de-DE" sz="2000" dirty="0" smtClean="0">
                <a:ea typeface="ＭＳ Ｐゴシック" pitchFamily="34" charset="-128"/>
              </a:rPr>
              <a:t> </a:t>
            </a:r>
            <a:r>
              <a:rPr lang="de-DE" altLang="de-DE" sz="2000" dirty="0" err="1" smtClean="0">
                <a:ea typeface="ＭＳ Ｐゴシック" pitchFamily="34" charset="-128"/>
              </a:rPr>
              <a:t>of</a:t>
            </a:r>
            <a:r>
              <a:rPr lang="de-DE" altLang="de-DE" sz="2000" dirty="0" smtClean="0">
                <a:ea typeface="ＭＳ Ｐゴシック" pitchFamily="34" charset="-128"/>
              </a:rPr>
              <a:t> </a:t>
            </a:r>
            <a:r>
              <a:rPr lang="de-DE" altLang="de-DE" sz="2000" dirty="0" err="1" smtClean="0">
                <a:ea typeface="ＭＳ Ｐゴシック" pitchFamily="34" charset="-128"/>
              </a:rPr>
              <a:t>employees</a:t>
            </a:r>
            <a:r>
              <a:rPr lang="de-DE" altLang="de-DE" sz="2000" dirty="0" smtClean="0">
                <a:ea typeface="ＭＳ Ｐゴシック" pitchFamily="34" charset="-128"/>
              </a:rPr>
              <a:t>‘ </a:t>
            </a:r>
            <a:r>
              <a:rPr lang="de-DE" altLang="de-DE" sz="2000" dirty="0" err="1" smtClean="0">
                <a:ea typeface="ＭＳ Ｐゴシック" pitchFamily="34" charset="-128"/>
              </a:rPr>
              <a:t>rights</a:t>
            </a:r>
            <a:endParaRPr lang="de-DE" altLang="de-DE" sz="2000" dirty="0" smtClean="0">
              <a:ea typeface="ＭＳ Ｐゴシック" pitchFamily="34" charset="-128"/>
            </a:endParaRPr>
          </a:p>
          <a:p>
            <a:pPr marL="381000" indent="-381000" eaLnBrk="1" hangingPunct="1">
              <a:lnSpc>
                <a:spcPct val="110000"/>
              </a:lnSpc>
              <a:buFontTx/>
              <a:buChar char="•"/>
              <a:defRPr/>
            </a:pPr>
            <a:r>
              <a:rPr lang="de-DE" altLang="de-DE" sz="2000" dirty="0" err="1" smtClean="0">
                <a:ea typeface="ＭＳ Ｐゴシック" pitchFamily="34" charset="-128"/>
              </a:rPr>
              <a:t>Votings</a:t>
            </a:r>
            <a:r>
              <a:rPr lang="de-DE" altLang="de-DE" sz="2000" dirty="0" smtClean="0">
                <a:ea typeface="ＭＳ Ｐゴシック" pitchFamily="34" charset="-128"/>
              </a:rPr>
              <a:t> </a:t>
            </a:r>
            <a:r>
              <a:rPr lang="de-DE" altLang="de-DE" sz="2000" dirty="0" err="1" smtClean="0">
                <a:ea typeface="ＭＳ Ｐゴシック" pitchFamily="34" charset="-128"/>
              </a:rPr>
              <a:t>rights</a:t>
            </a:r>
            <a:r>
              <a:rPr lang="de-DE" altLang="de-DE" sz="2000" dirty="0" smtClean="0">
                <a:ea typeface="ＭＳ Ｐゴシック" pitchFamily="34" charset="-128"/>
              </a:rPr>
              <a:t> </a:t>
            </a:r>
            <a:r>
              <a:rPr lang="de-DE" altLang="de-DE" sz="2000" dirty="0" err="1" smtClean="0">
                <a:ea typeface="ＭＳ Ｐゴシック" pitchFamily="34" charset="-128"/>
              </a:rPr>
              <a:t>may</a:t>
            </a:r>
            <a:r>
              <a:rPr lang="de-DE" altLang="de-DE" sz="2000" dirty="0" smtClean="0">
                <a:ea typeface="ＭＳ Ｐゴシック" pitchFamily="34" charset="-128"/>
              </a:rPr>
              <a:t> </a:t>
            </a:r>
            <a:r>
              <a:rPr lang="de-DE" altLang="de-DE" sz="2000" dirty="0" err="1" smtClean="0">
                <a:ea typeface="ＭＳ Ｐゴシック" pitchFamily="34" charset="-128"/>
              </a:rPr>
              <a:t>be</a:t>
            </a:r>
            <a:r>
              <a:rPr lang="de-DE" altLang="de-DE" sz="2000" dirty="0" smtClean="0">
                <a:ea typeface="ＭＳ Ｐゴシック" pitchFamily="34" charset="-128"/>
              </a:rPr>
              <a:t> </a:t>
            </a:r>
            <a:r>
              <a:rPr lang="de-DE" altLang="de-DE" sz="2000" dirty="0" err="1" smtClean="0">
                <a:ea typeface="ＭＳ Ｐゴシック" pitchFamily="34" charset="-128"/>
              </a:rPr>
              <a:t>examined</a:t>
            </a:r>
            <a:r>
              <a:rPr lang="de-DE" altLang="de-DE" sz="2000" dirty="0" smtClean="0">
                <a:ea typeface="ＭＳ Ｐゴシック" pitchFamily="34" charset="-128"/>
              </a:rPr>
              <a:t> ex ante </a:t>
            </a:r>
            <a:r>
              <a:rPr lang="de-DE" altLang="de-DE" sz="2000" dirty="0" err="1" smtClean="0">
                <a:ea typeface="ＭＳ Ｐゴシック" pitchFamily="34" charset="-128"/>
              </a:rPr>
              <a:t>by</a:t>
            </a:r>
            <a:r>
              <a:rPr lang="de-DE" altLang="de-DE" sz="2000" dirty="0" smtClean="0">
                <a:ea typeface="ＭＳ Ｐゴシック" pitchFamily="34" charset="-128"/>
              </a:rPr>
              <a:t> </a:t>
            </a:r>
            <a:r>
              <a:rPr lang="de-DE" altLang="de-DE" sz="2000" dirty="0" err="1" smtClean="0">
                <a:ea typeface="ＭＳ Ｐゴシック" pitchFamily="34" charset="-128"/>
              </a:rPr>
              <a:t>court</a:t>
            </a:r>
            <a:endParaRPr lang="de-DE" altLang="de-DE" sz="2000" dirty="0" smtClean="0">
              <a:ea typeface="ＭＳ Ｐゴシック" pitchFamily="34" charset="-128"/>
            </a:endParaRPr>
          </a:p>
          <a:p>
            <a:pPr marL="381000" indent="-381000" eaLnBrk="1" hangingPunct="1">
              <a:lnSpc>
                <a:spcPct val="110000"/>
              </a:lnSpc>
              <a:buFontTx/>
              <a:buChar char="•"/>
              <a:defRPr/>
            </a:pPr>
            <a:r>
              <a:rPr lang="de-DE" altLang="de-DE" sz="2000" dirty="0" err="1" smtClean="0">
                <a:ea typeface="ＭＳ Ｐゴシック" pitchFamily="34" charset="-128"/>
              </a:rPr>
              <a:t>Confirmation</a:t>
            </a:r>
            <a:r>
              <a:rPr lang="de-DE" altLang="de-DE" sz="2000" dirty="0" smtClean="0">
                <a:ea typeface="ＭＳ Ｐゴシック" pitchFamily="34" charset="-128"/>
              </a:rPr>
              <a:t> </a:t>
            </a:r>
            <a:r>
              <a:rPr lang="de-DE" altLang="de-DE" sz="2000" dirty="0" err="1" smtClean="0">
                <a:ea typeface="ＭＳ Ｐゴシック" pitchFamily="34" charset="-128"/>
              </a:rPr>
              <a:t>by</a:t>
            </a:r>
            <a:r>
              <a:rPr lang="de-DE" altLang="de-DE" sz="2000" dirty="0" smtClean="0">
                <a:ea typeface="ＭＳ Ｐゴシック" pitchFamily="34" charset="-128"/>
              </a:rPr>
              <a:t> </a:t>
            </a:r>
            <a:r>
              <a:rPr lang="de-DE" altLang="de-DE" sz="2000" dirty="0" err="1" smtClean="0">
                <a:ea typeface="ＭＳ Ｐゴシック" pitchFamily="34" charset="-128"/>
              </a:rPr>
              <a:t>the</a:t>
            </a:r>
            <a:r>
              <a:rPr lang="de-DE" altLang="de-DE" sz="2000" dirty="0" smtClean="0">
                <a:ea typeface="ＭＳ Ｐゴシック" pitchFamily="34" charset="-128"/>
              </a:rPr>
              <a:t> </a:t>
            </a:r>
            <a:r>
              <a:rPr lang="de-DE" altLang="de-DE" sz="2000" dirty="0" err="1" smtClean="0">
                <a:ea typeface="ＭＳ Ｐゴシック" pitchFamily="34" charset="-128"/>
              </a:rPr>
              <a:t>court</a:t>
            </a:r>
            <a:r>
              <a:rPr lang="de-DE" altLang="de-DE" sz="2000" dirty="0" smtClean="0">
                <a:ea typeface="ＭＳ Ｐゴシック" pitchFamily="34" charset="-128"/>
              </a:rPr>
              <a:t> </a:t>
            </a:r>
            <a:r>
              <a:rPr lang="de-DE" altLang="de-DE" sz="2000" dirty="0" err="1" smtClean="0">
                <a:ea typeface="ＭＳ Ｐゴシック" pitchFamily="34" charset="-128"/>
              </a:rPr>
              <a:t>if</a:t>
            </a:r>
            <a:r>
              <a:rPr lang="de-DE" altLang="de-DE" sz="2000" dirty="0" smtClean="0">
                <a:ea typeface="ＭＳ Ｐゴシック" pitchFamily="34" charset="-128"/>
              </a:rPr>
              <a:t> </a:t>
            </a:r>
            <a:r>
              <a:rPr lang="de-DE" altLang="de-DE" sz="2000" dirty="0" err="1" smtClean="0">
                <a:ea typeface="ＭＳ Ｐゴシック" pitchFamily="34" charset="-128"/>
              </a:rPr>
              <a:t>best</a:t>
            </a:r>
            <a:r>
              <a:rPr lang="de-DE" altLang="de-DE" sz="2000" dirty="0" smtClean="0">
                <a:ea typeface="ＭＳ Ｐゴシック" pitchFamily="34" charset="-128"/>
              </a:rPr>
              <a:t> </a:t>
            </a:r>
            <a:r>
              <a:rPr lang="de-DE" altLang="de-DE" sz="2000" dirty="0" err="1" smtClean="0">
                <a:ea typeface="ＭＳ Ｐゴシック" pitchFamily="34" charset="-128"/>
              </a:rPr>
              <a:t>interest</a:t>
            </a:r>
            <a:r>
              <a:rPr lang="de-DE" altLang="de-DE" sz="2000" dirty="0" smtClean="0">
                <a:ea typeface="ＭＳ Ｐゴシック" pitchFamily="34" charset="-128"/>
              </a:rPr>
              <a:t> </a:t>
            </a:r>
            <a:r>
              <a:rPr lang="de-DE" altLang="de-DE" sz="2000" dirty="0" err="1" smtClean="0">
                <a:ea typeface="ＭＳ Ｐゴシック" pitchFamily="34" charset="-128"/>
              </a:rPr>
              <a:t>of</a:t>
            </a:r>
            <a:r>
              <a:rPr lang="de-DE" altLang="de-DE" sz="2000" dirty="0" smtClean="0">
                <a:ea typeface="ＭＳ Ｐゴシック" pitchFamily="34" charset="-128"/>
              </a:rPr>
              <a:t> </a:t>
            </a:r>
            <a:r>
              <a:rPr lang="de-DE" altLang="de-DE" sz="2000" dirty="0" err="1" smtClean="0">
                <a:ea typeface="ＭＳ Ｐゴシック" pitchFamily="34" charset="-128"/>
              </a:rPr>
              <a:t>creditors</a:t>
            </a:r>
            <a:r>
              <a:rPr lang="de-DE" altLang="de-DE" sz="2000" dirty="0" smtClean="0">
                <a:ea typeface="ＭＳ Ｐゴシック" pitchFamily="34" charset="-128"/>
              </a:rPr>
              <a:t>-test </a:t>
            </a:r>
            <a:r>
              <a:rPr lang="de-DE" altLang="de-DE" sz="2000" dirty="0" err="1" smtClean="0">
                <a:ea typeface="ＭＳ Ｐゴシック" pitchFamily="34" charset="-128"/>
              </a:rPr>
              <a:t>is</a:t>
            </a:r>
            <a:r>
              <a:rPr lang="de-DE" altLang="de-DE" sz="2000" dirty="0" smtClean="0">
                <a:ea typeface="ＭＳ Ｐゴシック" pitchFamily="34" charset="-128"/>
              </a:rPr>
              <a:t> </a:t>
            </a:r>
            <a:r>
              <a:rPr lang="de-DE" altLang="de-DE" sz="2000" dirty="0" err="1" smtClean="0">
                <a:ea typeface="ＭＳ Ｐゴシック" pitchFamily="34" charset="-128"/>
              </a:rPr>
              <a:t>complied</a:t>
            </a:r>
            <a:r>
              <a:rPr lang="de-DE" altLang="de-DE" sz="2000" dirty="0" smtClean="0">
                <a:ea typeface="ＭＳ Ｐゴシック" pitchFamily="34" charset="-128"/>
              </a:rPr>
              <a:t> </a:t>
            </a:r>
            <a:r>
              <a:rPr lang="de-DE" altLang="de-DE" sz="2000" dirty="0" err="1" smtClean="0">
                <a:ea typeface="ＭＳ Ｐゴシック" pitchFamily="34" charset="-128"/>
              </a:rPr>
              <a:t>with</a:t>
            </a:r>
            <a:r>
              <a:rPr lang="de-DE" altLang="de-DE" sz="2000" dirty="0" smtClean="0">
                <a:ea typeface="ＭＳ Ｐゴシック" pitchFamily="34" charset="-128"/>
              </a:rPr>
              <a:t> (</a:t>
            </a:r>
            <a:r>
              <a:rPr lang="de-DE" altLang="de-DE" sz="2000" dirty="0" err="1" smtClean="0">
                <a:ea typeface="ＭＳ Ｐゴシック" pitchFamily="34" charset="-128"/>
              </a:rPr>
              <a:t>no</a:t>
            </a:r>
            <a:r>
              <a:rPr lang="de-DE" altLang="de-DE" sz="2000" dirty="0" smtClean="0">
                <a:ea typeface="ＭＳ Ｐゴシック" pitchFamily="34" charset="-128"/>
              </a:rPr>
              <a:t> </a:t>
            </a:r>
            <a:r>
              <a:rPr lang="de-DE" altLang="de-DE" sz="2000" dirty="0" err="1" smtClean="0">
                <a:ea typeface="ＭＳ Ｐゴシック" pitchFamily="34" charset="-128"/>
              </a:rPr>
              <a:t>creditor</a:t>
            </a:r>
            <a:r>
              <a:rPr lang="de-DE" altLang="de-DE" sz="2000" dirty="0" smtClean="0">
                <a:ea typeface="ＭＳ Ｐゴシック" pitchFamily="34" charset="-128"/>
              </a:rPr>
              <a:t> </a:t>
            </a:r>
            <a:r>
              <a:rPr lang="de-DE" altLang="de-DE" sz="2000" dirty="0" err="1" smtClean="0">
                <a:ea typeface="ＭＳ Ｐゴシック" pitchFamily="34" charset="-128"/>
              </a:rPr>
              <a:t>worse</a:t>
            </a:r>
            <a:r>
              <a:rPr lang="de-DE" altLang="de-DE" sz="2000" dirty="0" smtClean="0">
                <a:ea typeface="ＭＳ Ｐゴシック" pitchFamily="34" charset="-128"/>
              </a:rPr>
              <a:t> off), </a:t>
            </a:r>
            <a:r>
              <a:rPr lang="de-DE" altLang="de-DE" sz="2000" dirty="0" err="1" smtClean="0">
                <a:ea typeface="ＭＳ Ｐゴシック" pitchFamily="34" charset="-128"/>
              </a:rPr>
              <a:t>valuation</a:t>
            </a:r>
            <a:r>
              <a:rPr lang="de-DE" altLang="de-DE" sz="2000" dirty="0" smtClean="0">
                <a:ea typeface="ＭＳ Ｐゴシック" pitchFamily="34" charset="-128"/>
              </a:rPr>
              <a:t> </a:t>
            </a:r>
            <a:r>
              <a:rPr lang="de-DE" altLang="de-DE" sz="2000" dirty="0" err="1" smtClean="0">
                <a:ea typeface="ＭＳ Ｐゴシック" pitchFamily="34" charset="-128"/>
              </a:rPr>
              <a:t>by</a:t>
            </a:r>
            <a:r>
              <a:rPr lang="de-DE" altLang="de-DE" sz="2000" dirty="0" smtClean="0">
                <a:ea typeface="ＭＳ Ｐゴシック" pitchFamily="34" charset="-128"/>
              </a:rPr>
              <a:t> </a:t>
            </a:r>
            <a:r>
              <a:rPr lang="de-DE" altLang="de-DE" sz="2000" dirty="0" err="1" smtClean="0">
                <a:ea typeface="ＭＳ Ｐゴシック" pitchFamily="34" charset="-128"/>
              </a:rPr>
              <a:t>experts</a:t>
            </a:r>
            <a:endParaRPr lang="de-DE" altLang="de-DE" sz="2000" dirty="0" smtClean="0">
              <a:ea typeface="ＭＳ Ｐゴシック" pitchFamily="34" charset="-128"/>
            </a:endParaRPr>
          </a:p>
          <a:p>
            <a:pPr marL="381000" indent="-381000" eaLnBrk="1" hangingPunct="1">
              <a:lnSpc>
                <a:spcPct val="110000"/>
              </a:lnSpc>
              <a:buFontTx/>
              <a:buChar char="•"/>
              <a:defRPr/>
            </a:pPr>
            <a:r>
              <a:rPr lang="de-DE" altLang="de-DE" sz="2000" dirty="0" smtClean="0">
                <a:ea typeface="ＭＳ Ｐゴシック" pitchFamily="34" charset="-128"/>
              </a:rPr>
              <a:t>Appeal </a:t>
            </a:r>
            <a:r>
              <a:rPr lang="de-DE" altLang="de-DE" sz="2000" dirty="0" err="1" smtClean="0">
                <a:ea typeface="ＭＳ Ｐゴシック" pitchFamily="34" charset="-128"/>
              </a:rPr>
              <a:t>against</a:t>
            </a:r>
            <a:r>
              <a:rPr lang="de-DE" altLang="de-DE" sz="2000" dirty="0" smtClean="0">
                <a:ea typeface="ＭＳ Ｐゴシック" pitchFamily="34" charset="-128"/>
              </a:rPr>
              <a:t> </a:t>
            </a:r>
            <a:r>
              <a:rPr lang="de-DE" altLang="de-DE" sz="2000" dirty="0" err="1" smtClean="0">
                <a:ea typeface="ＭＳ Ｐゴシック" pitchFamily="34" charset="-128"/>
              </a:rPr>
              <a:t>confirmation</a:t>
            </a:r>
            <a:r>
              <a:rPr lang="de-DE" altLang="de-DE" sz="2000" dirty="0">
                <a:ea typeface="ＭＳ Ｐゴシック" pitchFamily="34" charset="-128"/>
              </a:rPr>
              <a:t> </a:t>
            </a:r>
            <a:r>
              <a:rPr lang="de-DE" altLang="de-DE" sz="2000" dirty="0" err="1" smtClean="0">
                <a:ea typeface="ＭＳ Ｐゴシック" pitchFamily="34" charset="-128"/>
              </a:rPr>
              <a:t>or</a:t>
            </a:r>
            <a:r>
              <a:rPr lang="de-DE" altLang="de-DE" sz="2000" dirty="0" smtClean="0">
                <a:ea typeface="ＭＳ Ｐゴシック" pitchFamily="34" charset="-128"/>
              </a:rPr>
              <a:t> </a:t>
            </a:r>
            <a:r>
              <a:rPr lang="de-DE" altLang="de-DE" sz="2000" dirty="0" err="1" smtClean="0">
                <a:ea typeface="ＭＳ Ｐゴシック" pitchFamily="34" charset="-128"/>
              </a:rPr>
              <a:t>rejection</a:t>
            </a:r>
            <a:r>
              <a:rPr lang="de-DE" altLang="de-DE" sz="2000" dirty="0" smtClean="0">
                <a:ea typeface="ＭＳ Ｐゴシック" pitchFamily="34" charset="-128"/>
              </a:rPr>
              <a:t> </a:t>
            </a:r>
            <a:r>
              <a:rPr lang="de-DE" altLang="de-DE" sz="2000" dirty="0" err="1" smtClean="0">
                <a:ea typeface="ＭＳ Ｐゴシック" pitchFamily="34" charset="-128"/>
              </a:rPr>
              <a:t>of</a:t>
            </a:r>
            <a:r>
              <a:rPr lang="de-DE" altLang="de-DE" sz="2000" dirty="0" smtClean="0">
                <a:ea typeface="ＭＳ Ｐゴシック" pitchFamily="34" charset="-128"/>
              </a:rPr>
              <a:t> </a:t>
            </a:r>
            <a:r>
              <a:rPr lang="de-DE" altLang="de-DE" sz="2000" dirty="0" err="1" smtClean="0">
                <a:ea typeface="ＭＳ Ｐゴシック" pitchFamily="34" charset="-128"/>
              </a:rPr>
              <a:t>confirmation</a:t>
            </a:r>
            <a:endParaRPr lang="de-DE" altLang="de-DE" sz="2000" dirty="0">
              <a:ea typeface="ＭＳ Ｐゴシック" pitchFamily="34" charset="-128"/>
            </a:endParaRPr>
          </a:p>
          <a:p>
            <a:pPr marL="381000" indent="-381000" eaLnBrk="1" hangingPunct="1">
              <a:lnSpc>
                <a:spcPct val="110000"/>
              </a:lnSpc>
              <a:buFontTx/>
              <a:buChar char="•"/>
              <a:defRPr/>
            </a:pPr>
            <a:endParaRPr lang="de-DE" sz="1800" dirty="0" smtClean="0">
              <a:ea typeface="ＭＳ Ｐゴシック" pitchFamily="34" charset="-128"/>
            </a:endParaRPr>
          </a:p>
          <a:p>
            <a:pPr marL="377825" lvl="1" indent="0" eaLnBrk="1" hangingPunct="1">
              <a:lnSpc>
                <a:spcPct val="110000"/>
              </a:lnSpc>
              <a:buNone/>
              <a:defRPr/>
            </a:pPr>
            <a:endParaRPr lang="en-US" sz="1800" dirty="0" smtClean="0"/>
          </a:p>
        </p:txBody>
      </p:sp>
    </p:spTree>
    <p:extLst>
      <p:ext uri="{BB962C8B-B14F-4D97-AF65-F5344CB8AC3E}">
        <p14:creationId xmlns:p14="http://schemas.microsoft.com/office/powerpoint/2010/main" val="2777662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12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12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12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6"/>
          <p:cNvSpPr>
            <a:spLocks noGrp="1" noChangeArrowheads="1"/>
          </p:cNvSpPr>
          <p:nvPr>
            <p:ph type="title"/>
          </p:nvPr>
        </p:nvSpPr>
        <p:spPr>
          <a:xfrm>
            <a:off x="673512" y="319628"/>
            <a:ext cx="9920371" cy="369332"/>
          </a:xfrm>
        </p:spPr>
        <p:txBody>
          <a:bodyPr/>
          <a:lstStyle/>
          <a:p>
            <a:pPr eaLnBrk="1" hangingPunct="1">
              <a:defRPr/>
            </a:pPr>
            <a:r>
              <a:rPr lang="de-DE" dirty="0" smtClean="0"/>
              <a:t>The </a:t>
            </a:r>
            <a:r>
              <a:rPr lang="de-DE" dirty="0" err="1" smtClean="0"/>
              <a:t>restructuring</a:t>
            </a:r>
            <a:r>
              <a:rPr lang="de-DE" dirty="0" smtClean="0"/>
              <a:t> plan</a:t>
            </a:r>
            <a:endParaRPr lang="de-DE" dirty="0">
              <a:solidFill>
                <a:schemeClr val="tx2"/>
              </a:solidFill>
            </a:endParaRPr>
          </a:p>
        </p:txBody>
      </p:sp>
      <p:sp>
        <p:nvSpPr>
          <p:cNvPr id="5125" name="Rectangle 7"/>
          <p:cNvSpPr>
            <a:spLocks noGrp="1" noChangeArrowheads="1"/>
          </p:cNvSpPr>
          <p:nvPr>
            <p:ph type="body" idx="1"/>
          </p:nvPr>
        </p:nvSpPr>
        <p:spPr>
          <a:xfrm>
            <a:off x="673512" y="819589"/>
            <a:ext cx="9568956" cy="5747727"/>
          </a:xfrm>
        </p:spPr>
        <p:txBody>
          <a:bodyPr/>
          <a:lstStyle/>
          <a:p>
            <a:pPr marL="381000" indent="-381000" eaLnBrk="1" hangingPunct="1">
              <a:lnSpc>
                <a:spcPct val="110000"/>
              </a:lnSpc>
              <a:buFontTx/>
              <a:buChar char="•"/>
              <a:defRPr/>
            </a:pPr>
            <a:r>
              <a:rPr lang="de-DE" altLang="de-DE" sz="2000" dirty="0" smtClean="0">
                <a:ea typeface="ＭＳ Ｐゴシック" pitchFamily="34" charset="-128"/>
              </a:rPr>
              <a:t>Cross-</a:t>
            </a:r>
            <a:r>
              <a:rPr lang="de-DE" altLang="de-DE" sz="2000" dirty="0" err="1" smtClean="0">
                <a:ea typeface="ＭＳ Ｐゴシック" pitchFamily="34" charset="-128"/>
              </a:rPr>
              <a:t>class</a:t>
            </a:r>
            <a:r>
              <a:rPr lang="de-DE" altLang="de-DE" sz="2000" dirty="0" smtClean="0">
                <a:ea typeface="ＭＳ Ｐゴシック" pitchFamily="34" charset="-128"/>
              </a:rPr>
              <a:t> </a:t>
            </a:r>
            <a:r>
              <a:rPr lang="de-DE" altLang="de-DE" sz="2000" dirty="0" err="1" smtClean="0">
                <a:ea typeface="ＭＳ Ｐゴシック" pitchFamily="34" charset="-128"/>
              </a:rPr>
              <a:t>cram</a:t>
            </a:r>
            <a:r>
              <a:rPr lang="de-DE" altLang="de-DE" sz="2000" dirty="0" smtClean="0">
                <a:ea typeface="ＭＳ Ｐゴシック" pitchFamily="34" charset="-128"/>
              </a:rPr>
              <a:t> down</a:t>
            </a:r>
          </a:p>
          <a:p>
            <a:pPr marL="381000" indent="-381000" eaLnBrk="1" hangingPunct="1">
              <a:lnSpc>
                <a:spcPct val="110000"/>
              </a:lnSpc>
              <a:buFontTx/>
              <a:buChar char="•"/>
              <a:defRPr/>
            </a:pPr>
            <a:r>
              <a:rPr lang="de-DE" altLang="de-DE" sz="2000" dirty="0" err="1" smtClean="0">
                <a:ea typeface="ＭＳ Ｐゴシック" pitchFamily="34" charset="-128"/>
              </a:rPr>
              <a:t>Concept</a:t>
            </a:r>
            <a:r>
              <a:rPr lang="de-DE" altLang="de-DE" sz="2000" dirty="0" smtClean="0">
                <a:ea typeface="ＭＳ Ｐゴシック" pitchFamily="34" charset="-128"/>
              </a:rPr>
              <a:t> </a:t>
            </a:r>
            <a:r>
              <a:rPr lang="de-DE" altLang="de-DE" sz="2000" dirty="0" err="1" smtClean="0">
                <a:ea typeface="ＭＳ Ｐゴシック" pitchFamily="34" charset="-128"/>
              </a:rPr>
              <a:t>of</a:t>
            </a:r>
            <a:r>
              <a:rPr lang="de-DE" altLang="de-DE" sz="2000" dirty="0" smtClean="0">
                <a:ea typeface="ＭＳ Ｐゴシック" pitchFamily="34" charset="-128"/>
              </a:rPr>
              <a:t> </a:t>
            </a:r>
            <a:r>
              <a:rPr lang="de-DE" altLang="de-DE" sz="2000" dirty="0" err="1" smtClean="0">
                <a:ea typeface="ＭＳ Ｐゴシック" pitchFamily="34" charset="-128"/>
              </a:rPr>
              <a:t>the</a:t>
            </a:r>
            <a:r>
              <a:rPr lang="de-DE" altLang="de-DE" sz="2000" dirty="0" smtClean="0">
                <a:ea typeface="ＭＳ Ｐゴシック" pitchFamily="34" charset="-128"/>
              </a:rPr>
              <a:t> </a:t>
            </a:r>
            <a:r>
              <a:rPr lang="de-DE" altLang="de-DE" sz="2000" dirty="0" err="1" smtClean="0">
                <a:ea typeface="ＭＳ Ｐゴシック" pitchFamily="34" charset="-128"/>
              </a:rPr>
              <a:t>directive</a:t>
            </a:r>
            <a:r>
              <a:rPr lang="de-DE" altLang="de-DE" sz="2000" dirty="0" smtClean="0">
                <a:ea typeface="ＭＳ Ｐゴシック" pitchFamily="34" charset="-128"/>
              </a:rPr>
              <a:t>: </a:t>
            </a:r>
            <a:r>
              <a:rPr lang="de-DE" altLang="de-DE" sz="2000" dirty="0" err="1" smtClean="0">
                <a:ea typeface="ＭＳ Ｐゴシック" pitchFamily="34" charset="-128"/>
              </a:rPr>
              <a:t>majority</a:t>
            </a:r>
            <a:r>
              <a:rPr lang="de-DE" altLang="de-DE" sz="2000" dirty="0" smtClean="0">
                <a:ea typeface="ＭＳ Ｐゴシック" pitchFamily="34" charset="-128"/>
              </a:rPr>
              <a:t> </a:t>
            </a:r>
            <a:r>
              <a:rPr lang="de-DE" altLang="de-DE" sz="2000" dirty="0" err="1" smtClean="0">
                <a:ea typeface="ＭＳ Ｐゴシック" pitchFamily="34" charset="-128"/>
              </a:rPr>
              <a:t>of</a:t>
            </a:r>
            <a:r>
              <a:rPr lang="de-DE" altLang="de-DE" sz="2000" dirty="0" smtClean="0">
                <a:ea typeface="ＭＳ Ｐゴシック" pitchFamily="34" charset="-128"/>
              </a:rPr>
              <a:t> </a:t>
            </a:r>
            <a:r>
              <a:rPr lang="de-DE" altLang="de-DE" sz="2000" dirty="0" err="1" smtClean="0">
                <a:ea typeface="ＭＳ Ｐゴシック" pitchFamily="34" charset="-128"/>
              </a:rPr>
              <a:t>one</a:t>
            </a:r>
            <a:r>
              <a:rPr lang="de-DE" altLang="de-DE" sz="2000" dirty="0" smtClean="0">
                <a:ea typeface="ＭＳ Ｐゴシック" pitchFamily="34" charset="-128"/>
              </a:rPr>
              <a:t> </a:t>
            </a:r>
            <a:r>
              <a:rPr lang="de-DE" altLang="de-DE" sz="2000" dirty="0" err="1" smtClean="0">
                <a:ea typeface="ＭＳ Ｐゴシック" pitchFamily="34" charset="-128"/>
              </a:rPr>
              <a:t>single</a:t>
            </a:r>
            <a:r>
              <a:rPr lang="de-DE" altLang="de-DE" sz="2000" dirty="0" smtClean="0">
                <a:ea typeface="ＭＳ Ｐゴシック" pitchFamily="34" charset="-128"/>
              </a:rPr>
              <a:t> </a:t>
            </a:r>
            <a:r>
              <a:rPr lang="de-DE" altLang="de-DE" sz="2000" dirty="0" err="1" smtClean="0">
                <a:ea typeface="ＭＳ Ｐゴシック" pitchFamily="34" charset="-128"/>
              </a:rPr>
              <a:t>class</a:t>
            </a:r>
            <a:r>
              <a:rPr lang="de-DE" altLang="de-DE" sz="2000" dirty="0" smtClean="0">
                <a:ea typeface="ＭＳ Ｐゴシック" pitchFamily="34" charset="-128"/>
              </a:rPr>
              <a:t> </a:t>
            </a:r>
            <a:r>
              <a:rPr lang="de-DE" altLang="de-DE" sz="2000" dirty="0" err="1" smtClean="0">
                <a:ea typeface="ＭＳ Ｐゴシック" pitchFamily="34" charset="-128"/>
              </a:rPr>
              <a:t>sufficient</a:t>
            </a:r>
            <a:r>
              <a:rPr lang="de-DE" altLang="de-DE" sz="2000" dirty="0" smtClean="0">
                <a:ea typeface="ＭＳ Ｐゴシック" pitchFamily="34" charset="-128"/>
              </a:rPr>
              <a:t> </a:t>
            </a:r>
            <a:r>
              <a:rPr lang="de-DE" altLang="de-DE" sz="2000" dirty="0" err="1" smtClean="0">
                <a:ea typeface="ＭＳ Ｐゴシック" pitchFamily="34" charset="-128"/>
              </a:rPr>
              <a:t>to</a:t>
            </a:r>
            <a:r>
              <a:rPr lang="de-DE" altLang="de-DE" sz="2000" dirty="0" smtClean="0">
                <a:ea typeface="ＭＳ Ｐゴシック" pitchFamily="34" charset="-128"/>
              </a:rPr>
              <a:t>  </a:t>
            </a:r>
            <a:r>
              <a:rPr lang="de-DE" altLang="de-DE" sz="2000" dirty="0" err="1" smtClean="0">
                <a:ea typeface="ＭＳ Ｐゴシック" pitchFamily="34" charset="-128"/>
              </a:rPr>
              <a:t>cram</a:t>
            </a:r>
            <a:r>
              <a:rPr lang="de-DE" altLang="de-DE" sz="2000" dirty="0" smtClean="0">
                <a:ea typeface="ＭＳ Ｐゴシック" pitchFamily="34" charset="-128"/>
              </a:rPr>
              <a:t> down </a:t>
            </a:r>
            <a:r>
              <a:rPr lang="de-DE" altLang="de-DE" sz="2000" dirty="0" err="1" smtClean="0">
                <a:ea typeface="ＭＳ Ｐゴシック" pitchFamily="34" charset="-128"/>
              </a:rPr>
              <a:t>other</a:t>
            </a:r>
            <a:r>
              <a:rPr lang="de-DE" altLang="de-DE" sz="2000" dirty="0" smtClean="0">
                <a:ea typeface="ＭＳ Ｐゴシック" pitchFamily="34" charset="-128"/>
              </a:rPr>
              <a:t> </a:t>
            </a:r>
            <a:r>
              <a:rPr lang="de-DE" altLang="de-DE" sz="2000" dirty="0" err="1" smtClean="0">
                <a:ea typeface="ＭＳ Ｐゴシック" pitchFamily="34" charset="-128"/>
              </a:rPr>
              <a:t>classes</a:t>
            </a:r>
            <a:r>
              <a:rPr lang="de-DE" altLang="de-DE" sz="2000" dirty="0" smtClean="0">
                <a:ea typeface="ＭＳ Ｐゴシック" pitchFamily="34" charset="-128"/>
              </a:rPr>
              <a:t>, </a:t>
            </a:r>
          </a:p>
          <a:p>
            <a:pPr marL="381000" indent="-381000" eaLnBrk="1" hangingPunct="1">
              <a:lnSpc>
                <a:spcPct val="110000"/>
              </a:lnSpc>
              <a:buFontTx/>
              <a:buChar char="•"/>
              <a:defRPr/>
            </a:pPr>
            <a:r>
              <a:rPr lang="de-DE" altLang="de-DE" sz="2000" dirty="0" err="1" smtClean="0">
                <a:ea typeface="ＭＳ Ｐゴシック" pitchFamily="34" charset="-128"/>
              </a:rPr>
              <a:t>if</a:t>
            </a:r>
            <a:r>
              <a:rPr lang="de-DE" altLang="de-DE" sz="2000" dirty="0" smtClean="0">
                <a:ea typeface="ＭＳ Ｐゴシック" pitchFamily="34" charset="-128"/>
              </a:rPr>
              <a:t>, i.a.</a:t>
            </a:r>
            <a:r>
              <a:rPr lang="en-US" sz="2000" dirty="0"/>
              <a:t> </a:t>
            </a:r>
            <a:r>
              <a:rPr lang="en-US" sz="2000" dirty="0" smtClean="0"/>
              <a:t>dissenting </a:t>
            </a:r>
            <a:r>
              <a:rPr lang="en-US" sz="2000" dirty="0"/>
              <a:t>voting classes of affected creditors are treated at least as </a:t>
            </a:r>
            <a:r>
              <a:rPr lang="en-US" sz="2000" dirty="0" err="1"/>
              <a:t>favourably</a:t>
            </a:r>
            <a:r>
              <a:rPr lang="en-US" sz="2000" dirty="0"/>
              <a:t> as any other class of the same rank and more </a:t>
            </a:r>
            <a:r>
              <a:rPr lang="en-US" sz="2000" dirty="0" err="1"/>
              <a:t>favourably</a:t>
            </a:r>
            <a:r>
              <a:rPr lang="en-US" sz="2000" dirty="0"/>
              <a:t> than any junior </a:t>
            </a:r>
            <a:r>
              <a:rPr lang="en-US" sz="2000" dirty="0" smtClean="0"/>
              <a:t>class (relative priority)</a:t>
            </a:r>
          </a:p>
          <a:p>
            <a:pPr marL="381000" indent="-381000" eaLnBrk="1" hangingPunct="1">
              <a:lnSpc>
                <a:spcPct val="110000"/>
              </a:lnSpc>
              <a:buFontTx/>
              <a:buChar char="•"/>
              <a:defRPr/>
            </a:pPr>
            <a:r>
              <a:rPr lang="en-US" altLang="de-DE" sz="2000" dirty="0" smtClean="0">
                <a:ea typeface="ＭＳ Ｐゴシック" pitchFamily="34" charset="-128"/>
              </a:rPr>
              <a:t>Member States may opt for absolute priority, i.e.</a:t>
            </a:r>
            <a:r>
              <a:rPr lang="en-US" sz="2000" dirty="0"/>
              <a:t> may provide that the claims of affected creditors in a dissenting voting class are satisfied in full by the same or equivalent means where a more junior class is to receive any payment or keep any interest under the restructuring </a:t>
            </a:r>
            <a:r>
              <a:rPr lang="en-US" sz="2000" dirty="0" smtClean="0"/>
              <a:t>plan</a:t>
            </a:r>
          </a:p>
          <a:p>
            <a:pPr marL="381000" indent="-381000" eaLnBrk="1" hangingPunct="1">
              <a:lnSpc>
                <a:spcPct val="110000"/>
              </a:lnSpc>
              <a:buFontTx/>
              <a:buChar char="•"/>
              <a:defRPr/>
            </a:pPr>
            <a:r>
              <a:rPr lang="en-US" altLang="de-DE" sz="2000" dirty="0" smtClean="0">
                <a:ea typeface="ＭＳ Ｐゴシック" pitchFamily="34" charset="-128"/>
              </a:rPr>
              <a:t>Equity holders: </a:t>
            </a:r>
          </a:p>
          <a:p>
            <a:pPr marL="758825" lvl="1" indent="-381000" eaLnBrk="1" hangingPunct="1">
              <a:lnSpc>
                <a:spcPct val="110000"/>
              </a:lnSpc>
              <a:buFontTx/>
              <a:buChar char="•"/>
              <a:defRPr/>
            </a:pPr>
            <a:r>
              <a:rPr lang="en-US" altLang="de-DE" sz="1800" dirty="0" smtClean="0">
                <a:ea typeface="ＭＳ Ｐゴシック" pitchFamily="34" charset="-128"/>
              </a:rPr>
              <a:t>Left out completely</a:t>
            </a:r>
          </a:p>
          <a:p>
            <a:pPr marL="758825" lvl="1" indent="-381000" eaLnBrk="1" hangingPunct="1">
              <a:lnSpc>
                <a:spcPct val="110000"/>
              </a:lnSpc>
              <a:buFontTx/>
              <a:buChar char="•"/>
              <a:defRPr/>
            </a:pPr>
            <a:r>
              <a:rPr lang="en-US" altLang="de-DE" sz="1800" dirty="0" smtClean="0">
                <a:ea typeface="ＭＳ Ｐゴシック" pitchFamily="34" charset="-128"/>
              </a:rPr>
              <a:t>Or included in the plan, thus having voting rights (but subject to cross-class cram down)</a:t>
            </a:r>
            <a:endParaRPr lang="de-DE" altLang="de-DE" sz="1800" dirty="0">
              <a:ea typeface="ＭＳ Ｐゴシック" pitchFamily="34" charset="-128"/>
            </a:endParaRPr>
          </a:p>
          <a:p>
            <a:pPr marL="381000" indent="-381000" eaLnBrk="1" hangingPunct="1">
              <a:lnSpc>
                <a:spcPct val="110000"/>
              </a:lnSpc>
              <a:buFontTx/>
              <a:buChar char="•"/>
              <a:defRPr/>
            </a:pPr>
            <a:endParaRPr lang="de-DE" sz="1800" dirty="0" smtClean="0">
              <a:ea typeface="ＭＳ Ｐゴシック" pitchFamily="34" charset="-128"/>
            </a:endParaRPr>
          </a:p>
          <a:p>
            <a:pPr marL="377825" lvl="1" indent="0" eaLnBrk="1" hangingPunct="1">
              <a:lnSpc>
                <a:spcPct val="110000"/>
              </a:lnSpc>
              <a:buNone/>
              <a:defRPr/>
            </a:pPr>
            <a:endParaRPr lang="en-US" sz="1800" dirty="0" smtClean="0"/>
          </a:p>
        </p:txBody>
      </p:sp>
    </p:spTree>
    <p:extLst>
      <p:ext uri="{BB962C8B-B14F-4D97-AF65-F5344CB8AC3E}">
        <p14:creationId xmlns:p14="http://schemas.microsoft.com/office/powerpoint/2010/main" val="3977829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12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UT_pptmaster_jur">
  <a:themeElements>
    <a:clrScheme name="UT_pptmaster_jur 1">
      <a:dk1>
        <a:srgbClr val="333333"/>
      </a:dk1>
      <a:lt1>
        <a:srgbClr val="FFFFFF"/>
      </a:lt1>
      <a:dk2>
        <a:srgbClr val="A51E37"/>
      </a:dk2>
      <a:lt2>
        <a:srgbClr val="2D2015"/>
      </a:lt2>
      <a:accent1>
        <a:srgbClr val="ADB3B7"/>
      </a:accent1>
      <a:accent2>
        <a:srgbClr val="B4A069"/>
      </a:accent2>
      <a:accent3>
        <a:srgbClr val="FFFFFF"/>
      </a:accent3>
      <a:accent4>
        <a:srgbClr val="2A2A2A"/>
      </a:accent4>
      <a:accent5>
        <a:srgbClr val="D3D6D8"/>
      </a:accent5>
      <a:accent6>
        <a:srgbClr val="A3915E"/>
      </a:accent6>
      <a:hlink>
        <a:srgbClr val="32414B"/>
      </a:hlink>
      <a:folHlink>
        <a:srgbClr val="A51E37"/>
      </a:folHlink>
    </a:clrScheme>
    <a:fontScheme name="UT_pptmaster_jur">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T_pptmaster_jur 1">
        <a:dk1>
          <a:srgbClr val="333333"/>
        </a:dk1>
        <a:lt1>
          <a:srgbClr val="FFFFFF"/>
        </a:lt1>
        <a:dk2>
          <a:srgbClr val="A51E37"/>
        </a:dk2>
        <a:lt2>
          <a:srgbClr val="2D2015"/>
        </a:lt2>
        <a:accent1>
          <a:srgbClr val="ADB3B7"/>
        </a:accent1>
        <a:accent2>
          <a:srgbClr val="B4A069"/>
        </a:accent2>
        <a:accent3>
          <a:srgbClr val="FFFFFF"/>
        </a:accent3>
        <a:accent4>
          <a:srgbClr val="2A2A2A"/>
        </a:accent4>
        <a:accent5>
          <a:srgbClr val="D3D6D8"/>
        </a:accent5>
        <a:accent6>
          <a:srgbClr val="A3915E"/>
        </a:accent6>
        <a:hlink>
          <a:srgbClr val="32414B"/>
        </a:hlink>
        <a:folHlink>
          <a:srgbClr val="A51E3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848</Words>
  <Application>Microsoft Office PowerPoint</Application>
  <PresentationFormat>Breitbild</PresentationFormat>
  <Paragraphs>88</Paragraphs>
  <Slides>11</Slides>
  <Notes>3</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11</vt:i4>
      </vt:variant>
    </vt:vector>
  </HeadingPairs>
  <TitlesOfParts>
    <vt:vector size="17" baseType="lpstr">
      <vt:lpstr>ＭＳ Ｐゴシック</vt:lpstr>
      <vt:lpstr>ＭＳ Ｐゴシック</vt:lpstr>
      <vt:lpstr>Arial</vt:lpstr>
      <vt:lpstr>Calibri</vt:lpstr>
      <vt:lpstr>Wingdings</vt:lpstr>
      <vt:lpstr>UT_pptmaster_jur</vt:lpstr>
      <vt:lpstr>PowerPoint-Präsentation</vt:lpstr>
      <vt:lpstr>Agenda</vt:lpstr>
      <vt:lpstr>The concept of the directive</vt:lpstr>
      <vt:lpstr>The concept of the directive</vt:lpstr>
      <vt:lpstr>The goals of the directive</vt:lpstr>
      <vt:lpstr>Forum Shopping and law competition </vt:lpstr>
      <vt:lpstr>The restructuring plan</vt:lpstr>
      <vt:lpstr>The restructuring plan</vt:lpstr>
      <vt:lpstr>The restructuring plan</vt:lpstr>
      <vt:lpstr>German perspectives (my opinion)</vt:lpstr>
      <vt:lpstr>PowerPoint-Präsentation</vt:lpstr>
    </vt:vector>
  </TitlesOfParts>
  <Company>Unicersität zu Köln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cthole</dc:creator>
  <cp:lastModifiedBy>cthole</cp:lastModifiedBy>
  <cp:revision>388</cp:revision>
  <cp:lastPrinted>2017-05-31T09:56:29Z</cp:lastPrinted>
  <dcterms:created xsi:type="dcterms:W3CDTF">2016-10-25T13:34:36Z</dcterms:created>
  <dcterms:modified xsi:type="dcterms:W3CDTF">2019-06-12T13:28:02Z</dcterms:modified>
</cp:coreProperties>
</file>