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5" r:id="rId1"/>
    <p:sldMasterId id="2147483807" r:id="rId2"/>
    <p:sldMasterId id="2147483841" r:id="rId3"/>
    <p:sldMasterId id="2147483912" r:id="rId4"/>
  </p:sldMasterIdLst>
  <p:notesMasterIdLst>
    <p:notesMasterId r:id="rId32"/>
  </p:notesMasterIdLst>
  <p:handoutMasterIdLst>
    <p:handoutMasterId r:id="rId33"/>
  </p:handoutMasterIdLst>
  <p:sldIdLst>
    <p:sldId id="563" r:id="rId5"/>
    <p:sldId id="581" r:id="rId6"/>
    <p:sldId id="583" r:id="rId7"/>
    <p:sldId id="569" r:id="rId8"/>
    <p:sldId id="501" r:id="rId9"/>
    <p:sldId id="594" r:id="rId10"/>
    <p:sldId id="608" r:id="rId11"/>
    <p:sldId id="609" r:id="rId12"/>
    <p:sldId id="610" r:id="rId13"/>
    <p:sldId id="611" r:id="rId14"/>
    <p:sldId id="612" r:id="rId15"/>
    <p:sldId id="571" r:id="rId16"/>
    <p:sldId id="591" r:id="rId17"/>
    <p:sldId id="585" r:id="rId18"/>
    <p:sldId id="597" r:id="rId19"/>
    <p:sldId id="613" r:id="rId20"/>
    <p:sldId id="614" r:id="rId21"/>
    <p:sldId id="587" r:id="rId22"/>
    <p:sldId id="595" r:id="rId23"/>
    <p:sldId id="589" r:id="rId24"/>
    <p:sldId id="598" r:id="rId25"/>
    <p:sldId id="615" r:id="rId26"/>
    <p:sldId id="616" r:id="rId27"/>
    <p:sldId id="617" r:id="rId28"/>
    <p:sldId id="618" r:id="rId29"/>
    <p:sldId id="573" r:id="rId30"/>
    <p:sldId id="596" r:id="rId31"/>
  </p:sldIdLst>
  <p:sldSz cx="9144000" cy="5143500" type="screen16x9"/>
  <p:notesSz cx="7099300" cy="10234613"/>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lue Theme" id="{547DF844-3B7F-438B-B7CF-94333908B820}">
          <p14:sldIdLst>
            <p14:sldId id="563"/>
            <p14:sldId id="581"/>
            <p14:sldId id="583"/>
            <p14:sldId id="569"/>
            <p14:sldId id="501"/>
            <p14:sldId id="594"/>
            <p14:sldId id="608"/>
            <p14:sldId id="609"/>
            <p14:sldId id="610"/>
            <p14:sldId id="611"/>
            <p14:sldId id="612"/>
            <p14:sldId id="571"/>
            <p14:sldId id="591"/>
            <p14:sldId id="585"/>
            <p14:sldId id="597"/>
            <p14:sldId id="613"/>
            <p14:sldId id="614"/>
            <p14:sldId id="587"/>
            <p14:sldId id="595"/>
            <p14:sldId id="589"/>
            <p14:sldId id="598"/>
            <p14:sldId id="615"/>
            <p14:sldId id="616"/>
            <p14:sldId id="617"/>
            <p14:sldId id="618"/>
            <p14:sldId id="573"/>
            <p14:sldId id="596"/>
          </p14:sldIdLst>
        </p14:section>
      </p14:sectionLst>
    </p:ext>
    <p:ext uri="{EFAFB233-063F-42B5-8137-9DF3F51BA10A}">
      <p15:sldGuideLst xmlns:p15="http://schemas.microsoft.com/office/powerpoint/2012/main">
        <p15:guide id="16" pos="2880">
          <p15:clr>
            <a:srgbClr val="A4A3A4"/>
          </p15:clr>
        </p15:guide>
        <p15:guide id="17" pos="198">
          <p15:clr>
            <a:srgbClr val="A4A3A4"/>
          </p15:clr>
        </p15:guide>
        <p15:guide id="18" pos="5568">
          <p15:clr>
            <a:srgbClr val="A4A3A4"/>
          </p15:clr>
        </p15:guide>
        <p15:guide id="19" orient="horz" pos="1620">
          <p15:clr>
            <a:srgbClr val="A4A3A4"/>
          </p15:clr>
        </p15:guide>
      </p15:sldGuideLst>
    </p:ext>
    <p:ext uri="{2D200454-40CA-4A62-9FC3-DE9A4176ACB9}">
      <p15:notesGuideLst xmlns:p15="http://schemas.microsoft.com/office/powerpoint/2012/main">
        <p15:guide id="1" orient="horz" pos="3127">
          <p15:clr>
            <a:srgbClr val="A4A3A4"/>
          </p15:clr>
        </p15:guide>
        <p15:guide id="2" pos="3945">
          <p15:clr>
            <a:srgbClr val="A4A3A4"/>
          </p15:clr>
        </p15:guide>
        <p15:guide id="3" pos="1017">
          <p15:clr>
            <a:srgbClr val="A4A3A4"/>
          </p15:clr>
        </p15:guide>
        <p15:guide id="4" pos="253">
          <p15:clr>
            <a:srgbClr val="A4A3A4"/>
          </p15:clr>
        </p15:guide>
        <p15:guide id="5" orient="horz" pos="3224">
          <p15:clr>
            <a:srgbClr val="A4A3A4"/>
          </p15:clr>
        </p15:guide>
        <p15:guide id="6" pos="4120">
          <p15:clr>
            <a:srgbClr val="A4A3A4"/>
          </p15:clr>
        </p15:guide>
        <p15:guide id="7" pos="1062">
          <p15:clr>
            <a:srgbClr val="A4A3A4"/>
          </p15:clr>
        </p15:guide>
        <p15:guide id="8" pos="26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A1A2"/>
    <a:srgbClr val="AAABAC"/>
    <a:srgbClr val="E0E1E1"/>
    <a:srgbClr val="B2B2B2"/>
    <a:srgbClr val="7F7F7F"/>
    <a:srgbClr val="4C4C4C"/>
    <a:srgbClr val="002856"/>
    <a:srgbClr val="7A0223"/>
    <a:srgbClr val="AE132A"/>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808" autoAdjust="0"/>
  </p:normalViewPr>
  <p:slideViewPr>
    <p:cSldViewPr snapToObjects="1">
      <p:cViewPr varScale="1">
        <p:scale>
          <a:sx n="216" d="100"/>
          <a:sy n="216" d="100"/>
        </p:scale>
        <p:origin x="252" y="168"/>
      </p:cViewPr>
      <p:guideLst>
        <p:guide pos="2880"/>
        <p:guide pos="198"/>
        <p:guide pos="5568"/>
        <p:guide orient="horz" pos="1620"/>
      </p:guideLst>
    </p:cSldViewPr>
  </p:slideViewPr>
  <p:outlineViewPr>
    <p:cViewPr>
      <p:scale>
        <a:sx n="33" d="100"/>
        <a:sy n="33" d="100"/>
      </p:scale>
      <p:origin x="0" y="0"/>
    </p:cViewPr>
  </p:outlineViewPr>
  <p:notesTextViewPr>
    <p:cViewPr>
      <p:scale>
        <a:sx n="3" d="2"/>
        <a:sy n="3" d="2"/>
      </p:scale>
      <p:origin x="0" y="0"/>
    </p:cViewPr>
  </p:notesTextViewPr>
  <p:sorterViewPr>
    <p:cViewPr>
      <p:scale>
        <a:sx n="75" d="100"/>
        <a:sy n="75" d="100"/>
      </p:scale>
      <p:origin x="0" y="0"/>
    </p:cViewPr>
  </p:sorterViewPr>
  <p:notesViewPr>
    <p:cSldViewPr snapToObjects="1" showGuides="1">
      <p:cViewPr>
        <p:scale>
          <a:sx n="66" d="100"/>
          <a:sy n="66" d="100"/>
        </p:scale>
        <p:origin x="4164" y="330"/>
      </p:cViewPr>
      <p:guideLst>
        <p:guide orient="horz" pos="3127"/>
        <p:guide pos="3945"/>
        <p:guide pos="1017"/>
        <p:guide pos="253"/>
        <p:guide orient="horz" pos="3224"/>
        <p:guide pos="4120"/>
        <p:guide pos="1062"/>
        <p:guide pos="26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01651" y="240506"/>
            <a:ext cx="3886199" cy="281519"/>
          </a:xfrm>
          <a:prstGeom prst="rect">
            <a:avLst/>
          </a:prstGeom>
        </p:spPr>
        <p:txBody>
          <a:bodyPr vert="horz" lIns="0" tIns="0" rIns="0" bIns="0" rtlCol="0" anchor="ctr" anchorCtr="0"/>
          <a:lstStyle>
            <a:lvl1pPr algn="l">
              <a:defRPr sz="1200"/>
            </a:lvl1pPr>
          </a:lstStyle>
          <a:p>
            <a:endParaRPr lang="en-GB" sz="1000" dirty="0">
              <a:solidFill>
                <a:srgbClr val="EE3135"/>
              </a:solidFill>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921250" y="240506"/>
            <a:ext cx="1676400" cy="281519"/>
          </a:xfrm>
          <a:prstGeom prst="rect">
            <a:avLst/>
          </a:prstGeom>
        </p:spPr>
        <p:txBody>
          <a:bodyPr vert="horz" lIns="0" tIns="0" rIns="0" bIns="0" rtlCol="0" anchor="ctr" anchorCtr="0"/>
          <a:lstStyle>
            <a:lvl1pPr algn="r">
              <a:defRPr sz="1200"/>
            </a:lvl1pPr>
          </a:lstStyle>
          <a:p>
            <a:fld id="{E916BE89-9727-4AAE-A1F8-00861EB95A93}" type="datetime4">
              <a:rPr lang="en-GB" sz="1000" smtClean="0">
                <a:solidFill>
                  <a:srgbClr val="EE3135"/>
                </a:solidFill>
                <a:latin typeface="Arial" panose="020B0604020202020204" pitchFamily="34" charset="0"/>
                <a:cs typeface="Arial" panose="020B0604020202020204" pitchFamily="34" charset="0"/>
              </a:rPr>
              <a:t>24 May 2022</a:t>
            </a:fld>
            <a:endParaRPr lang="en-GB" sz="1000" dirty="0">
              <a:solidFill>
                <a:srgbClr val="EE3135"/>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501651" y="9779741"/>
            <a:ext cx="5410200" cy="221417"/>
          </a:xfrm>
          <a:prstGeom prst="rect">
            <a:avLst/>
          </a:prstGeom>
        </p:spPr>
        <p:txBody>
          <a:bodyPr vert="horz" lIns="0" tIns="0" rIns="0" bIns="0" rtlCol="0" anchor="ctr" anchorCtr="0"/>
          <a:lstStyle>
            <a:lvl1pPr algn="l">
              <a:defRPr sz="1200"/>
            </a:lvl1pPr>
          </a:lstStyle>
          <a:p>
            <a:endParaRPr lang="en-GB" sz="1000" dirty="0">
              <a:solidFill>
                <a:srgbClr val="EE3135"/>
              </a:solidFill>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6064250" y="9779741"/>
            <a:ext cx="567986" cy="221417"/>
          </a:xfrm>
          <a:prstGeom prst="rect">
            <a:avLst/>
          </a:prstGeom>
        </p:spPr>
        <p:txBody>
          <a:bodyPr vert="horz" lIns="0" tIns="0" rIns="0" bIns="0" rtlCol="0" anchor="ctr" anchorCtr="0"/>
          <a:lstStyle>
            <a:lvl1pPr algn="r">
              <a:defRPr sz="1200"/>
            </a:lvl1pPr>
          </a:lstStyle>
          <a:p>
            <a:fld id="{989AAED6-8892-497D-93D7-45C16BBF4208}" type="slidenum">
              <a:rPr lang="en-GB" sz="1000">
                <a:solidFill>
                  <a:srgbClr val="EE3135"/>
                </a:solidFill>
                <a:latin typeface="Arial" panose="020B0604020202020204" pitchFamily="34" charset="0"/>
                <a:cs typeface="Arial" panose="020B0604020202020204" pitchFamily="34" charset="0"/>
              </a:rPr>
              <a:t>‹Nr.›</a:t>
            </a:fld>
            <a:endParaRPr lang="en-GB" sz="1000" dirty="0">
              <a:solidFill>
                <a:srgbClr val="EE313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58853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39700" y="100012"/>
            <a:ext cx="5162550" cy="281519"/>
          </a:xfrm>
          <a:prstGeom prst="rect">
            <a:avLst/>
          </a:prstGeom>
        </p:spPr>
        <p:txBody>
          <a:bodyPr vert="horz" lIns="0" tIns="0" rIns="0" bIns="0" rtlCol="0" anchor="ctr" anchorCtr="0"/>
          <a:lstStyle>
            <a:lvl1pPr algn="l">
              <a:defRPr sz="1000">
                <a:solidFill>
                  <a:srgbClr val="EE3135"/>
                </a:solidFill>
                <a:latin typeface="Arial" panose="020B0604020202020204" pitchFamily="34" charset="0"/>
                <a:cs typeface="Arial" panose="020B0604020202020204" pitchFamily="34" charset="0"/>
              </a:defRPr>
            </a:lvl1pPr>
          </a:lstStyle>
          <a:p>
            <a:endParaRPr lang="en-GB" dirty="0"/>
          </a:p>
        </p:txBody>
      </p:sp>
      <p:sp>
        <p:nvSpPr>
          <p:cNvPr id="3" name="Date Placeholder 2"/>
          <p:cNvSpPr>
            <a:spLocks noGrp="1"/>
          </p:cNvSpPr>
          <p:nvPr>
            <p:ph type="dt" idx="1"/>
          </p:nvPr>
        </p:nvSpPr>
        <p:spPr>
          <a:xfrm>
            <a:off x="5530850" y="100012"/>
            <a:ext cx="1428750" cy="281519"/>
          </a:xfrm>
          <a:prstGeom prst="rect">
            <a:avLst/>
          </a:prstGeom>
        </p:spPr>
        <p:txBody>
          <a:bodyPr vert="horz" lIns="0" tIns="0" rIns="0" bIns="0" rtlCol="0" anchor="ctr" anchorCtr="0"/>
          <a:lstStyle>
            <a:lvl1pPr algn="r">
              <a:defRPr sz="1000">
                <a:solidFill>
                  <a:srgbClr val="EE3135"/>
                </a:solidFill>
                <a:latin typeface="Arial" panose="020B0604020202020204" pitchFamily="34" charset="0"/>
                <a:cs typeface="Arial" panose="020B0604020202020204" pitchFamily="34" charset="0"/>
              </a:defRPr>
            </a:lvl1pPr>
          </a:lstStyle>
          <a:p>
            <a:fld id="{3DA30E63-9251-4E4C-9F85-4AE8E98F54FC}" type="datetime4">
              <a:rPr lang="en-GB" smtClean="0"/>
              <a:t>24 May 2022</a:t>
            </a:fld>
            <a:endParaRPr lang="en-GB" dirty="0"/>
          </a:p>
        </p:txBody>
      </p:sp>
      <p:sp>
        <p:nvSpPr>
          <p:cNvPr id="4" name="Slide Image Placeholder 3"/>
          <p:cNvSpPr>
            <a:spLocks noGrp="1" noRot="1" noChangeAspect="1"/>
          </p:cNvSpPr>
          <p:nvPr>
            <p:ph type="sldImg" idx="2"/>
          </p:nvPr>
        </p:nvSpPr>
        <p:spPr>
          <a:xfrm>
            <a:off x="139700" y="697706"/>
            <a:ext cx="6819900" cy="3836988"/>
          </a:xfrm>
          <a:prstGeom prst="rect">
            <a:avLst/>
          </a:prstGeom>
          <a:noFill/>
          <a:ln w="12700">
            <a:solidFill>
              <a:schemeClr val="bg1">
                <a:lumMod val="75000"/>
              </a:schemeClr>
            </a:solidFill>
          </a:ln>
          <a:effectLst>
            <a:outerShdw blurRad="50800" dist="38100" dir="2700000" algn="tl" rotWithShape="0">
              <a:prstClr val="black">
                <a:alpha val="40000"/>
              </a:prstClr>
            </a:outerShdw>
          </a:effectLst>
        </p:spPr>
        <p:txBody>
          <a:bodyPr vert="horz" lIns="94768" tIns="47384" rIns="94768" bIns="47384" rtlCol="0" anchor="ctr"/>
          <a:lstStyle/>
          <a:p>
            <a:endParaRPr lang="en-GB" dirty="0"/>
          </a:p>
        </p:txBody>
      </p:sp>
      <p:sp>
        <p:nvSpPr>
          <p:cNvPr id="5" name="Notes Placeholder 4"/>
          <p:cNvSpPr>
            <a:spLocks noGrp="1"/>
          </p:cNvSpPr>
          <p:nvPr>
            <p:ph type="body" sz="quarter" idx="3"/>
          </p:nvPr>
        </p:nvSpPr>
        <p:spPr>
          <a:xfrm>
            <a:off x="418903" y="4861442"/>
            <a:ext cx="6261496" cy="4605576"/>
          </a:xfrm>
          <a:prstGeom prst="rect">
            <a:avLst/>
          </a:prstGeom>
        </p:spPr>
        <p:txBody>
          <a:bodyPr vert="horz" lIns="0" tIns="0" rIns="0" bIns="0" rtlCol="0"/>
          <a:lstStyle/>
          <a:p>
            <a:pPr lvl="0"/>
            <a:r>
              <a:rPr lang="en-US" dirty="0"/>
              <a:t>Body Copy</a:t>
            </a:r>
          </a:p>
          <a:p>
            <a:pPr lvl="1"/>
            <a:r>
              <a:rPr lang="en-US" dirty="0"/>
              <a:t>Heading 1</a:t>
            </a:r>
          </a:p>
          <a:p>
            <a:pPr lvl="2"/>
            <a:r>
              <a:rPr lang="en-US" dirty="0"/>
              <a:t>Bullet 1</a:t>
            </a:r>
          </a:p>
          <a:p>
            <a:pPr lvl="3"/>
            <a:r>
              <a:rPr lang="en-US" dirty="0"/>
              <a:t>Bullet 2</a:t>
            </a:r>
          </a:p>
          <a:p>
            <a:pPr lvl="4"/>
            <a:r>
              <a:rPr lang="en-US" dirty="0"/>
              <a:t>Number Bullet</a:t>
            </a:r>
            <a:endParaRPr lang="en-GB" dirty="0"/>
          </a:p>
        </p:txBody>
      </p:sp>
      <p:sp>
        <p:nvSpPr>
          <p:cNvPr id="6" name="Footer Placeholder 5"/>
          <p:cNvSpPr>
            <a:spLocks noGrp="1"/>
          </p:cNvSpPr>
          <p:nvPr>
            <p:ph type="ftr" sz="quarter" idx="4"/>
          </p:nvPr>
        </p:nvSpPr>
        <p:spPr>
          <a:xfrm>
            <a:off x="418903" y="9721416"/>
            <a:ext cx="5721547" cy="279743"/>
          </a:xfrm>
          <a:prstGeom prst="rect">
            <a:avLst/>
          </a:prstGeom>
        </p:spPr>
        <p:txBody>
          <a:bodyPr vert="horz" lIns="0" tIns="0" rIns="0" bIns="0" rtlCol="0" anchor="ctr" anchorCtr="0"/>
          <a:lstStyle>
            <a:lvl1pPr algn="l">
              <a:defRPr sz="1000">
                <a:solidFill>
                  <a:srgbClr val="EE3135"/>
                </a:solidFill>
                <a:latin typeface="Arial" panose="020B0604020202020204" pitchFamily="34" charset="0"/>
                <a:cs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6216650" y="9721416"/>
            <a:ext cx="463749" cy="279742"/>
          </a:xfrm>
          <a:prstGeom prst="rect">
            <a:avLst/>
          </a:prstGeom>
        </p:spPr>
        <p:txBody>
          <a:bodyPr vert="horz" lIns="0" tIns="0" rIns="0" bIns="0" rtlCol="0" anchor="ctr" anchorCtr="0"/>
          <a:lstStyle>
            <a:lvl1pPr algn="r">
              <a:defRPr sz="1000">
                <a:solidFill>
                  <a:srgbClr val="EE3135"/>
                </a:solidFill>
                <a:latin typeface="Arial" panose="020B0604020202020204" pitchFamily="34" charset="0"/>
                <a:cs typeface="Arial" panose="020B0604020202020204" pitchFamily="34" charset="0"/>
              </a:defRPr>
            </a:lvl1pPr>
          </a:lstStyle>
          <a:p>
            <a:fld id="{0E1052C4-EA6A-454A-96A6-0B3497FBD86B}" type="slidenum">
              <a:rPr lang="en-GB" smtClean="0"/>
              <a:pPr/>
              <a:t>‹Nr.›</a:t>
            </a:fld>
            <a:endParaRPr lang="en-GB" dirty="0"/>
          </a:p>
        </p:txBody>
      </p:sp>
    </p:spTree>
    <p:extLst>
      <p:ext uri="{BB962C8B-B14F-4D97-AF65-F5344CB8AC3E}">
        <p14:creationId xmlns:p14="http://schemas.microsoft.com/office/powerpoint/2010/main" val="3769778868"/>
      </p:ext>
    </p:extLst>
  </p:cSld>
  <p:clrMap bg1="lt1" tx1="dk1" bg2="lt2" tx2="dk2" accent1="accent1" accent2="accent2" accent3="accent3" accent4="accent4" accent5="accent5" accent6="accent6" hlink="hlink" folHlink="folHlink"/>
  <p:hf hdr="0" ftr="0"/>
  <p:notesStyle>
    <a:lvl1pPr marL="0" algn="l" defTabSz="914400" rtl="0" eaLnBrk="1" latinLnBrk="0" hangingPunct="1">
      <a:spcAft>
        <a:spcPts val="0"/>
      </a:spcAft>
      <a:defRPr sz="1000" kern="1200">
        <a:solidFill>
          <a:schemeClr val="tx1"/>
        </a:solidFill>
        <a:latin typeface="Arial" panose="020B0604020202020204" pitchFamily="34" charset="0"/>
        <a:ea typeface="+mn-ea"/>
        <a:cs typeface="Arial" panose="020B0604020202020204" pitchFamily="34" charset="0"/>
      </a:defRPr>
    </a:lvl1pPr>
    <a:lvl2pPr marL="0" indent="0" algn="l" defTabSz="914400" rtl="0" eaLnBrk="1" latinLnBrk="0" hangingPunct="1">
      <a:spcBef>
        <a:spcPts val="600"/>
      </a:spcBef>
      <a:spcAft>
        <a:spcPts val="300"/>
      </a:spcAft>
      <a:defRPr sz="1100" kern="1200">
        <a:solidFill>
          <a:srgbClr val="EE3135"/>
        </a:solidFill>
        <a:latin typeface="Arial" panose="020B0604020202020204" pitchFamily="34" charset="0"/>
        <a:ea typeface="+mn-ea"/>
        <a:cs typeface="Arial" panose="020B0604020202020204" pitchFamily="34" charset="0"/>
      </a:defRPr>
    </a:lvl2pPr>
    <a:lvl3pPr marL="182563" indent="-182563" algn="l" defTabSz="914400" rtl="0" eaLnBrk="1" latinLnBrk="0" hangingPunct="1">
      <a:spcAft>
        <a:spcPts val="300"/>
      </a:spcAft>
      <a:buClr>
        <a:srgbClr val="EE3135"/>
      </a:buClr>
      <a:buFont typeface="Wingdings" panose="05000000000000000000" pitchFamily="2" charset="2"/>
      <a:buChar char="§"/>
      <a:defRPr sz="1000" kern="1200">
        <a:solidFill>
          <a:schemeClr val="tx1"/>
        </a:solidFill>
        <a:latin typeface="Arial" panose="020B0604020202020204" pitchFamily="34" charset="0"/>
        <a:ea typeface="+mn-ea"/>
        <a:cs typeface="Arial" panose="020B0604020202020204" pitchFamily="34" charset="0"/>
      </a:defRPr>
    </a:lvl3pPr>
    <a:lvl4pPr marL="358775" indent="-176213" algn="l" defTabSz="914400" rtl="0" eaLnBrk="1" latinLnBrk="0" hangingPunct="1">
      <a:spcAft>
        <a:spcPts val="300"/>
      </a:spcAft>
      <a:buClr>
        <a:srgbClr val="EE3135"/>
      </a:buClr>
      <a:buFont typeface="Wingdings" panose="05000000000000000000" pitchFamily="2" charset="2"/>
      <a:buChar char="§"/>
      <a:defRPr sz="1000" kern="1200">
        <a:solidFill>
          <a:schemeClr val="tx1"/>
        </a:solidFill>
        <a:latin typeface="Arial" panose="020B0604020202020204" pitchFamily="34" charset="0"/>
        <a:ea typeface="+mn-ea"/>
        <a:cs typeface="Arial" panose="020B0604020202020204" pitchFamily="34" charset="0"/>
      </a:defRPr>
    </a:lvl4pPr>
    <a:lvl5pPr marL="182563" indent="-182563" algn="l" defTabSz="914400" rtl="0" eaLnBrk="1" latinLnBrk="0" hangingPunct="1">
      <a:spcAft>
        <a:spcPts val="300"/>
      </a:spcAft>
      <a:buClr>
        <a:srgbClr val="EE3135"/>
      </a:buClr>
      <a:buFont typeface="+mj-lt"/>
      <a:buAutoNum type="arabicPeriod"/>
      <a:defRPr sz="10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bg>
      <p:bgPr>
        <a:solidFill>
          <a:schemeClr val="bg1"/>
        </a:solidFill>
        <a:effectLst/>
      </p:bgPr>
    </p:bg>
    <p:spTree>
      <p:nvGrpSpPr>
        <p:cNvPr id="1" name=""/>
        <p:cNvGrpSpPr/>
        <p:nvPr/>
      </p:nvGrpSpPr>
      <p:grpSpPr>
        <a:xfrm>
          <a:off x="0" y="0"/>
          <a:ext cx="0" cy="0"/>
          <a:chOff x="0" y="0"/>
          <a:chExt cx="0" cy="0"/>
        </a:xfrm>
      </p:grpSpPr>
      <p:pic>
        <p:nvPicPr>
          <p:cNvPr id="16" name="Picture 2"/>
          <p:cNvPicPr>
            <a:picLocks noChangeAspect="1" noChangeArrowheads="1"/>
          </p:cNvPicPr>
          <p:nvPr userDrawn="1"/>
        </p:nvPicPr>
        <p:blipFill>
          <a:blip r:embed="rId2">
            <a:extLst>
              <a:ext uri="{28A0092B-C50C-407E-A947-70E740481C1C}">
                <a14:useLocalDpi xmlns:a14="http://schemas.microsoft.com/office/drawing/2010/main"/>
              </a:ext>
            </a:extLst>
          </a:blip>
          <a:stretch>
            <a:fillRect/>
          </a:stretch>
        </p:blipFill>
        <p:spPr bwMode="auto">
          <a:xfrm>
            <a:off x="572" y="70"/>
            <a:ext cx="9143749" cy="5143359"/>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hasCustomPrompt="1"/>
          </p:nvPr>
        </p:nvSpPr>
        <p:spPr bwMode="gray">
          <a:xfrm>
            <a:off x="304800" y="3867895"/>
            <a:ext cx="8507413" cy="304055"/>
          </a:xfrm>
        </p:spPr>
        <p:txBody>
          <a:bodyPr/>
          <a:lstStyle>
            <a:lvl1pPr marL="0" indent="0" algn="l">
              <a:lnSpc>
                <a:spcPct val="90000"/>
              </a:lnSpc>
              <a:spcBef>
                <a:spcPts val="0"/>
              </a:spcBef>
              <a:spcAft>
                <a:spcPts val="0"/>
              </a:spcAft>
              <a:buNone/>
              <a:defRPr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Subtitle/Name | Date</a:t>
            </a:r>
          </a:p>
        </p:txBody>
      </p:sp>
      <p:sp>
        <p:nvSpPr>
          <p:cNvPr id="18" name="Rectangle 17"/>
          <p:cNvSpPr/>
          <p:nvPr userDrawn="1"/>
        </p:nvSpPr>
        <p:spPr>
          <a:xfrm>
            <a:off x="318134" y="4318635"/>
            <a:ext cx="158141" cy="11049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baseline="0" dirty="0"/>
          </a:p>
        </p:txBody>
      </p:sp>
      <p:sp>
        <p:nvSpPr>
          <p:cNvPr id="20" name="Title 1"/>
          <p:cNvSpPr>
            <a:spLocks noGrp="1"/>
          </p:cNvSpPr>
          <p:nvPr>
            <p:ph type="ctrTitle" hasCustomPrompt="1"/>
          </p:nvPr>
        </p:nvSpPr>
        <p:spPr bwMode="gray">
          <a:xfrm>
            <a:off x="304799" y="3153592"/>
            <a:ext cx="8507413" cy="553783"/>
          </a:xfrm>
        </p:spPr>
        <p:txBody>
          <a:bodyPr anchor="b" anchorCtr="0">
            <a:noAutofit/>
          </a:bodyPr>
          <a:lstStyle>
            <a:lvl1pPr>
              <a:lnSpc>
                <a:spcPct val="90000"/>
              </a:lnSpc>
              <a:spcBef>
                <a:spcPts val="0"/>
              </a:spcBef>
              <a:spcAft>
                <a:spcPts val="0"/>
              </a:spcAft>
              <a:defRPr sz="3800" b="1" spc="-100" baseline="0">
                <a:solidFill>
                  <a:schemeClr val="bg1"/>
                </a:solidFill>
                <a:latin typeface="Arial" panose="020B0604020202020204" pitchFamily="34" charset="0"/>
                <a:cs typeface="Arial" panose="020B0604020202020204" pitchFamily="34" charset="0"/>
              </a:defRPr>
            </a:lvl1pPr>
          </a:lstStyle>
          <a:p>
            <a:r>
              <a:rPr lang="en-US" dirty="0"/>
              <a:t>Headline to go here…</a:t>
            </a:r>
            <a:endParaRPr lang="en-AU" dirty="0"/>
          </a:p>
        </p:txBody>
      </p:sp>
      <p:pic>
        <p:nvPicPr>
          <p:cNvPr id="2" name="BM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 y="512064"/>
            <a:ext cx="2484837" cy="863600"/>
          </a:xfrm>
          <a:prstGeom prst="rect">
            <a:avLst/>
          </a:prstGeom>
        </p:spPr>
      </p:pic>
    </p:spTree>
    <p:extLst>
      <p:ext uri="{BB962C8B-B14F-4D97-AF65-F5344CB8AC3E}">
        <p14:creationId xmlns:p14="http://schemas.microsoft.com/office/powerpoint/2010/main" val="2108918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inal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a:ext>
            </a:extLst>
          </a:blip>
          <a:stretch>
            <a:fillRect/>
          </a:stretch>
        </p:blipFill>
        <p:spPr bwMode="auto">
          <a:xfrm>
            <a:off x="572" y="70"/>
            <a:ext cx="9143749" cy="5143359"/>
          </a:xfrm>
          <a:prstGeom prst="rect">
            <a:avLst/>
          </a:prstGeom>
          <a:noFill/>
          <a:extLst>
            <a:ext uri="{909E8E84-426E-40DD-AFC4-6F175D3DCCD1}">
              <a14:hiddenFill xmlns:a14="http://schemas.microsoft.com/office/drawing/2010/main">
                <a:solidFill>
                  <a:srgbClr val="FFFFFF"/>
                </a:solidFill>
              </a14:hiddenFill>
            </a:ext>
          </a:extLst>
        </p:spPr>
      </p:pic>
      <p:sp>
        <p:nvSpPr>
          <p:cNvPr id="3" name="BMWebAddress"/>
          <p:cNvSpPr/>
          <p:nvPr userDrawn="1"/>
        </p:nvSpPr>
        <p:spPr>
          <a:xfrm>
            <a:off x="3276601" y="4748540"/>
            <a:ext cx="1524776" cy="261610"/>
          </a:xfrm>
          <a:prstGeom prst="rect">
            <a:avLst/>
          </a:prstGeom>
        </p:spPr>
        <p:txBody>
          <a:bodyPr wrap="none">
            <a:spAutoFit/>
          </a:bodyPr>
          <a:lstStyle/>
          <a:p>
            <a:r>
              <a:rPr lang="en-GB" sz="1100" b="1" dirty="0" smtClean="0">
                <a:solidFill>
                  <a:schemeClr val="accent1"/>
                </a:solidFill>
              </a:rPr>
              <a:t>bakermckenzie.com</a:t>
            </a:r>
            <a:endParaRPr lang="en-GB" sz="1100" b="1" dirty="0">
              <a:solidFill>
                <a:schemeClr val="accent1"/>
              </a:solidFill>
            </a:endParaRPr>
          </a:p>
        </p:txBody>
      </p:sp>
      <p:sp>
        <p:nvSpPr>
          <p:cNvPr id="5" name="BMDisclaimer">
            <a:extLst>
              <a:ext uri="{FF2B5EF4-FFF2-40B4-BE49-F238E27FC236}">
                <a16:creationId xmlns:a16="http://schemas.microsoft.com/office/drawing/2014/main" id="{1C45A0D8-EB22-49DF-A09D-00EC420BCF01}"/>
              </a:ext>
            </a:extLst>
          </p:cNvPr>
          <p:cNvSpPr txBox="1"/>
          <p:nvPr userDrawn="1"/>
        </p:nvSpPr>
        <p:spPr>
          <a:xfrm>
            <a:off x="3354089" y="2736000"/>
            <a:ext cx="5464800" cy="1998000"/>
          </a:xfrm>
          <a:prstGeom prst="rect">
            <a:avLst/>
          </a:prstGeom>
        </p:spPr>
        <p:txBody>
          <a:bodyPr vert="horz" lIns="0" tIns="0" rIns="0" bIns="0" rtlCol="0" anchor="b" anchorCtr="0">
            <a:noAutofit/>
          </a:bodyPr>
          <a:lstStyle>
            <a:lvl1pPr indent="0">
              <a:lnSpc>
                <a:spcPct val="95000"/>
              </a:lnSpc>
              <a:spcBef>
                <a:spcPts val="0"/>
              </a:spcBef>
              <a:spcAft>
                <a:spcPts val="600"/>
              </a:spcAft>
              <a:buClr>
                <a:schemeClr val="tx1"/>
              </a:buClr>
              <a:buFont typeface="Arial" pitchFamily="34" charset="0"/>
              <a:buNone/>
              <a:defRPr sz="800">
                <a:solidFill>
                  <a:srgbClr val="5F5F5F"/>
                </a:solidFill>
              </a:defRPr>
            </a:lvl1pPr>
            <a:lvl2pPr marL="0" indent="0">
              <a:lnSpc>
                <a:spcPct val="95000"/>
              </a:lnSpc>
              <a:spcBef>
                <a:spcPts val="600"/>
              </a:spcBef>
              <a:spcAft>
                <a:spcPts val="600"/>
              </a:spcAft>
              <a:buClr>
                <a:schemeClr val="tx1"/>
              </a:buClr>
              <a:buFont typeface="Arial" pitchFamily="34" charset="0"/>
              <a:buNone/>
              <a:defRPr sz="800">
                <a:solidFill>
                  <a:schemeClr val="tx2"/>
                </a:solidFill>
              </a:defRPr>
            </a:lvl2pPr>
            <a:lvl3pPr marL="360000" indent="-360000">
              <a:lnSpc>
                <a:spcPct val="95000"/>
              </a:lnSpc>
              <a:spcBef>
                <a:spcPts val="300"/>
              </a:spcBef>
              <a:spcAft>
                <a:spcPts val="600"/>
              </a:spcAft>
              <a:buClr>
                <a:schemeClr val="tx1"/>
              </a:buClr>
              <a:buSzPct val="100000"/>
              <a:buFont typeface="Wingdings" panose="05000000000000000000" pitchFamily="2" charset="2"/>
              <a:buChar char="§"/>
              <a:defRPr sz="800" baseline="0">
                <a:solidFill>
                  <a:srgbClr val="5F5F5F"/>
                </a:solidFill>
              </a:defRPr>
            </a:lvl3pPr>
            <a:lvl4pPr marL="720000" indent="-360000">
              <a:lnSpc>
                <a:spcPct val="95000"/>
              </a:lnSpc>
              <a:spcBef>
                <a:spcPts val="0"/>
              </a:spcBef>
              <a:spcAft>
                <a:spcPts val="600"/>
              </a:spcAft>
              <a:buClr>
                <a:schemeClr val="tx1"/>
              </a:buClr>
              <a:buSzPct val="75000"/>
              <a:buFont typeface="Wingdings" panose="05000000000000000000" pitchFamily="2" charset="2"/>
              <a:buChar char="§"/>
              <a:defRPr sz="800" baseline="0">
                <a:solidFill>
                  <a:srgbClr val="5F5F5F"/>
                </a:solidFill>
              </a:defRPr>
            </a:lvl4pPr>
            <a:lvl5pPr marL="0" indent="0">
              <a:lnSpc>
                <a:spcPct val="95000"/>
              </a:lnSpc>
              <a:spcBef>
                <a:spcPts val="600"/>
              </a:spcBef>
              <a:spcAft>
                <a:spcPts val="600"/>
              </a:spcAft>
              <a:buClr>
                <a:schemeClr val="tx1"/>
              </a:buClr>
              <a:buFont typeface="Arial" pitchFamily="34" charset="0"/>
              <a:buNone/>
              <a:defRPr sz="800" b="0" baseline="0">
                <a:solidFill>
                  <a:schemeClr val="accent6"/>
                </a:solidFill>
              </a:defRPr>
            </a:lvl5pPr>
            <a:lvl6pPr marL="381000" indent="-381000">
              <a:lnSpc>
                <a:spcPct val="95000"/>
              </a:lnSpc>
              <a:spcBef>
                <a:spcPts val="600"/>
              </a:spcBef>
              <a:spcAft>
                <a:spcPts val="600"/>
              </a:spcAft>
              <a:buClr>
                <a:srgbClr val="5F5F5F"/>
              </a:buClr>
              <a:buFont typeface="+mj-lt"/>
              <a:buAutoNum type="arabicPeriod"/>
              <a:defRPr sz="2000">
                <a:solidFill>
                  <a:srgbClr val="5F5F5F"/>
                </a:solidFill>
              </a:defRPr>
            </a:lvl6pPr>
            <a:lvl7pPr marL="719138" indent="-346075">
              <a:lnSpc>
                <a:spcPct val="95000"/>
              </a:lnSpc>
              <a:spcBef>
                <a:spcPts val="0"/>
              </a:spcBef>
              <a:spcAft>
                <a:spcPts val="600"/>
              </a:spcAft>
              <a:buClr>
                <a:srgbClr val="5F5F5F"/>
              </a:buClr>
              <a:buFont typeface="+mj-lt"/>
              <a:buAutoNum type="alphaLcPeriod"/>
              <a:defRPr sz="2000">
                <a:solidFill>
                  <a:srgbClr val="5F5F5F"/>
                </a:solidFill>
              </a:defRPr>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lnSpc>
                <a:spcPct val="100000"/>
              </a:lnSpc>
              <a:spcAft>
                <a:spcPts val="600"/>
              </a:spcAft>
            </a:pPr>
            <a:r>
              <a:rPr lang="en-US" sz="800" dirty="0" smtClean="0">
                <a:solidFill>
                  <a:schemeClr val="bg1"/>
                </a:solidFill>
              </a:rPr>
              <a:t>Baker &amp; McKenzie LLP is a member firm of Baker &amp; McKenzie International, a global law firm with member law firms around the world.  In accordance with the common terminology used in professional service organizations, reference to a "partner" means a person who is a partner, or equivalent, in such a law firm.  Similarly, reference to an "office" means an office of any such law firm.  This may qualify as “Attorney Advertising” requiring notice in some jurisdictions.  Prior results do not guarantee a similar outcome.
© 2022 Baker &amp; McKenzie LLP</a:t>
            </a:r>
            <a:endParaRPr lang="en-GB" sz="800" dirty="0">
              <a:solidFill>
                <a:schemeClr val="bg1"/>
              </a:solidFill>
            </a:endParaRPr>
          </a:p>
        </p:txBody>
      </p:sp>
      <p:pic>
        <p:nvPicPr>
          <p:cNvPr id="2" name="BM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 y="512064"/>
            <a:ext cx="2484837" cy="863600"/>
          </a:xfrm>
          <a:prstGeom prst="rect">
            <a:avLst/>
          </a:prstGeom>
        </p:spPr>
      </p:pic>
    </p:spTree>
    <p:extLst>
      <p:ext uri="{BB962C8B-B14F-4D97-AF65-F5344CB8AC3E}">
        <p14:creationId xmlns:p14="http://schemas.microsoft.com/office/powerpoint/2010/main" val="863939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endParaRPr lang="en-GB" dirty="0"/>
          </a:p>
        </p:txBody>
      </p:sp>
      <p:sp>
        <p:nvSpPr>
          <p:cNvPr id="4" name="Content Placeholder 3"/>
          <p:cNvSpPr>
            <a:spLocks noGrp="1"/>
          </p:cNvSpPr>
          <p:nvPr>
            <p:ph sz="quarter" idx="10" hasCustomPrompt="1"/>
          </p:nvPr>
        </p:nvSpPr>
        <p:spPr>
          <a:xfrm>
            <a:off x="315913" y="1495425"/>
            <a:ext cx="8496300" cy="3240087"/>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vl6pPr>
              <a:spcAft>
                <a:spcPts val="800"/>
              </a:spcAft>
              <a:defRPr/>
            </a:lvl6pPr>
            <a:lvl7pPr>
              <a:spcAft>
                <a:spcPts val="800"/>
              </a:spcAft>
              <a:defRPr/>
            </a:lvl7pPr>
            <a:lvl8pPr>
              <a:spcAft>
                <a:spcPts val="800"/>
              </a:spcAft>
              <a:defRPr/>
            </a:lvl8pPr>
            <a:lvl9pPr>
              <a:spcAft>
                <a:spcPts val="800"/>
              </a:spcAft>
              <a:defRPr/>
            </a:lvl9pPr>
          </a:lstStyle>
          <a:p>
            <a:pPr lvl="0"/>
            <a:r>
              <a:rPr lang="en-US" dirty="0"/>
              <a:t>Body Text (Arial </a:t>
            </a:r>
            <a:r>
              <a:rPr lang="en-US" dirty="0" err="1"/>
              <a:t>20pt</a:t>
            </a:r>
            <a:r>
              <a:rPr lang="en-US" dirty="0"/>
              <a:t>)</a:t>
            </a:r>
          </a:p>
          <a:p>
            <a:pPr lvl="1"/>
            <a:r>
              <a:rPr lang="en-US" dirty="0"/>
              <a:t>Heading 1 (Arial </a:t>
            </a:r>
            <a:r>
              <a:rPr lang="en-US" dirty="0" err="1"/>
              <a:t>24pt</a:t>
            </a:r>
            <a:r>
              <a:rPr lang="en-US" dirty="0"/>
              <a:t>)</a:t>
            </a:r>
          </a:p>
          <a:p>
            <a:pPr lvl="2"/>
            <a:r>
              <a:rPr lang="en-US" dirty="0"/>
              <a:t>Bullet 1 (Arial </a:t>
            </a:r>
            <a:r>
              <a:rPr lang="en-US" dirty="0" err="1"/>
              <a:t>20pt</a:t>
            </a:r>
            <a:r>
              <a:rPr lang="en-US" dirty="0"/>
              <a:t>)</a:t>
            </a:r>
          </a:p>
          <a:p>
            <a:pPr lvl="3"/>
            <a:r>
              <a:rPr lang="en-US" dirty="0"/>
              <a:t>Bullet 2 (Arial </a:t>
            </a:r>
            <a:r>
              <a:rPr lang="en-US" dirty="0" err="1"/>
              <a:t>20pt</a:t>
            </a:r>
            <a:r>
              <a:rPr lang="en-US" dirty="0"/>
              <a:t>)</a:t>
            </a:r>
          </a:p>
          <a:p>
            <a:pPr lvl="4"/>
            <a:r>
              <a:rPr lang="en-US" dirty="0"/>
              <a:t>Bullet 3 (Arial </a:t>
            </a:r>
            <a:r>
              <a:rPr lang="en-US" dirty="0" err="1"/>
              <a:t>18pt</a:t>
            </a:r>
            <a:r>
              <a:rPr lang="en-US" dirty="0"/>
              <a:t>)</a:t>
            </a:r>
          </a:p>
          <a:p>
            <a:pPr lvl="5"/>
            <a:r>
              <a:rPr lang="en-US" dirty="0"/>
              <a:t>Heading 2 (Arial </a:t>
            </a:r>
            <a:r>
              <a:rPr lang="en-US" dirty="0" err="1"/>
              <a:t>20pt</a:t>
            </a:r>
            <a:r>
              <a:rPr lang="en-US" dirty="0"/>
              <a:t>)</a:t>
            </a:r>
          </a:p>
          <a:p>
            <a:pPr lvl="6"/>
            <a:r>
              <a:rPr lang="en-US" dirty="0"/>
              <a:t>Number Bullet (Arial </a:t>
            </a:r>
            <a:r>
              <a:rPr lang="en-US" dirty="0" err="1"/>
              <a:t>20pt</a:t>
            </a:r>
            <a:r>
              <a:rPr lang="en-US" dirty="0"/>
              <a:t>)</a:t>
            </a:r>
          </a:p>
          <a:p>
            <a:pPr lvl="7"/>
            <a:r>
              <a:rPr lang="en-US" dirty="0"/>
              <a:t>Alpha Bullet 1 (Arial </a:t>
            </a:r>
            <a:r>
              <a:rPr lang="en-US" dirty="0" err="1"/>
              <a:t>20pt</a:t>
            </a:r>
            <a:r>
              <a:rPr lang="en-US" dirty="0"/>
              <a:t>)</a:t>
            </a:r>
          </a:p>
          <a:p>
            <a:pPr lvl="8"/>
            <a:r>
              <a:rPr lang="en-US" dirty="0"/>
              <a:t>Alpha Bullet 2 (</a:t>
            </a:r>
            <a:r>
              <a:rPr lang="en-US" dirty="0" err="1"/>
              <a:t>18pt</a:t>
            </a:r>
            <a:r>
              <a:rPr lang="en-US" dirty="0"/>
              <a:t>)</a:t>
            </a:r>
            <a:endParaRPr lang="en-AU" dirty="0"/>
          </a:p>
        </p:txBody>
      </p:sp>
      <p:sp>
        <p:nvSpPr>
          <p:cNvPr id="5" name="Text Placeholder 4"/>
          <p:cNvSpPr>
            <a:spLocks noGrp="1"/>
          </p:cNvSpPr>
          <p:nvPr>
            <p:ph type="body" sz="quarter" idx="11" hasCustomPrompt="1"/>
          </p:nvPr>
        </p:nvSpPr>
        <p:spPr>
          <a:xfrm>
            <a:off x="304800" y="877295"/>
            <a:ext cx="8507413" cy="476249"/>
          </a:xfrm>
        </p:spPr>
        <p:txBody>
          <a:bodyPr anchor="t" anchorCtr="0"/>
          <a:lstStyle>
            <a:lvl1pPr>
              <a:defRPr b="1">
                <a:solidFill>
                  <a:srgbClr val="A0A1A2"/>
                </a:solidFill>
              </a:defRPr>
            </a:lvl1pPr>
          </a:lstStyle>
          <a:p>
            <a:pPr lvl="0"/>
            <a:r>
              <a:rPr lang="en-US" dirty="0"/>
              <a:t>Subtitle/secondary title</a:t>
            </a:r>
          </a:p>
        </p:txBody>
      </p:sp>
      <p:sp>
        <p:nvSpPr>
          <p:cNvPr id="6" name="Footer Placeholder 5"/>
          <p:cNvSpPr>
            <a:spLocks noGrp="1"/>
          </p:cNvSpPr>
          <p:nvPr>
            <p:ph type="ftr" sz="quarter" idx="13"/>
          </p:nvPr>
        </p:nvSpPr>
        <p:spPr/>
        <p:txBody>
          <a:bodyPr/>
          <a:lstStyle/>
          <a:p>
            <a:endParaRPr lang="en-GB" dirty="0"/>
          </a:p>
        </p:txBody>
      </p:sp>
      <p:sp>
        <p:nvSpPr>
          <p:cNvPr id="7" name="Slide Number Placeholder 6"/>
          <p:cNvSpPr>
            <a:spLocks noGrp="1"/>
          </p:cNvSpPr>
          <p:nvPr>
            <p:ph type="sldNum" sz="quarter" idx="14"/>
          </p:nvPr>
        </p:nvSpPr>
        <p:spPr/>
        <p:txBody>
          <a:bodyPr/>
          <a:lstStyle/>
          <a:p>
            <a:fld id="{26237FA6-B01B-4AC4-B2C4-042E0C4FC130}" type="slidenum">
              <a:rPr lang="en-GB" smtClean="0"/>
              <a:pPr/>
              <a:t>‹Nr.›</a:t>
            </a:fld>
            <a:endParaRPr lang="en-GB" dirty="0"/>
          </a:p>
        </p:txBody>
      </p:sp>
    </p:spTree>
    <p:extLst>
      <p:ext uri="{BB962C8B-B14F-4D97-AF65-F5344CB8AC3E}">
        <p14:creationId xmlns:p14="http://schemas.microsoft.com/office/powerpoint/2010/main" val="3190722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ver (White)">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304800" y="3867895"/>
            <a:ext cx="8507413" cy="304055"/>
          </a:xfrm>
        </p:spPr>
        <p:txBody>
          <a:bodyPr/>
          <a:lstStyle>
            <a:lvl1pPr marL="0" indent="0" algn="l">
              <a:lnSpc>
                <a:spcPct val="90000"/>
              </a:lnSpc>
              <a:spcBef>
                <a:spcPts val="0"/>
              </a:spcBef>
              <a:spcAft>
                <a:spcPts val="0"/>
              </a:spcAft>
              <a:buNone/>
              <a:defRPr>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Subtitle/Name | Date</a:t>
            </a:r>
          </a:p>
        </p:txBody>
      </p:sp>
      <p:sp>
        <p:nvSpPr>
          <p:cNvPr id="18" name="Rectangle 17"/>
          <p:cNvSpPr/>
          <p:nvPr userDrawn="1"/>
        </p:nvSpPr>
        <p:spPr>
          <a:xfrm>
            <a:off x="318134" y="4318635"/>
            <a:ext cx="158141" cy="11049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baseline="0" dirty="0"/>
          </a:p>
        </p:txBody>
      </p:sp>
      <p:sp>
        <p:nvSpPr>
          <p:cNvPr id="8" name="Title 1"/>
          <p:cNvSpPr>
            <a:spLocks noGrp="1"/>
          </p:cNvSpPr>
          <p:nvPr>
            <p:ph type="ctrTitle" hasCustomPrompt="1"/>
          </p:nvPr>
        </p:nvSpPr>
        <p:spPr bwMode="gray">
          <a:xfrm>
            <a:off x="304799" y="3221322"/>
            <a:ext cx="8507413" cy="486053"/>
          </a:xfrm>
        </p:spPr>
        <p:txBody>
          <a:bodyPr anchor="b" anchorCtr="0">
            <a:noAutofit/>
          </a:bodyPr>
          <a:lstStyle>
            <a:lvl1pPr>
              <a:lnSpc>
                <a:spcPct val="90000"/>
              </a:lnSpc>
              <a:spcBef>
                <a:spcPts val="0"/>
              </a:spcBef>
              <a:spcAft>
                <a:spcPts val="0"/>
              </a:spcAft>
              <a:defRPr sz="3800" b="1" spc="-100" baseline="0">
                <a:solidFill>
                  <a:schemeClr val="accent1"/>
                </a:solidFill>
              </a:defRPr>
            </a:lvl1pPr>
          </a:lstStyle>
          <a:p>
            <a:r>
              <a:rPr lang="en-US" dirty="0"/>
              <a:t>Headline to go here…</a:t>
            </a:r>
            <a:endParaRPr lang="en-AU" dirty="0"/>
          </a:p>
        </p:txBody>
      </p:sp>
      <p:pic>
        <p:nvPicPr>
          <p:cNvPr id="2" name="BM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512064"/>
            <a:ext cx="2458346" cy="863600"/>
          </a:xfrm>
          <a:prstGeom prst="rect">
            <a:avLst/>
          </a:prstGeom>
        </p:spPr>
      </p:pic>
    </p:spTree>
    <p:extLst>
      <p:ext uri="{BB962C8B-B14F-4D97-AF65-F5344CB8AC3E}">
        <p14:creationId xmlns:p14="http://schemas.microsoft.com/office/powerpoint/2010/main" val="2175811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ver Imagery">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1" y="1809751"/>
            <a:ext cx="9143999" cy="3333750"/>
          </a:xfrm>
        </p:spPr>
        <p:txBody>
          <a:bodyPr/>
          <a:lstStyle/>
          <a:p>
            <a:r>
              <a:rPr lang="en-US" dirty="0"/>
              <a:t>Click icon to add picture</a:t>
            </a:r>
            <a:endParaRPr lang="en-GB" dirty="0"/>
          </a:p>
        </p:txBody>
      </p:sp>
      <p:sp>
        <p:nvSpPr>
          <p:cNvPr id="15" name="Title 1"/>
          <p:cNvSpPr>
            <a:spLocks noGrp="1"/>
          </p:cNvSpPr>
          <p:nvPr>
            <p:ph type="ctrTitle" hasCustomPrompt="1"/>
          </p:nvPr>
        </p:nvSpPr>
        <p:spPr bwMode="gray">
          <a:xfrm>
            <a:off x="3370464" y="507207"/>
            <a:ext cx="5468888" cy="486053"/>
          </a:xfrm>
        </p:spPr>
        <p:txBody>
          <a:bodyPr anchor="b" anchorCtr="0">
            <a:noAutofit/>
          </a:bodyPr>
          <a:lstStyle>
            <a:lvl1pPr>
              <a:lnSpc>
                <a:spcPct val="90000"/>
              </a:lnSpc>
              <a:spcBef>
                <a:spcPts val="0"/>
              </a:spcBef>
              <a:spcAft>
                <a:spcPts val="0"/>
              </a:spcAft>
              <a:defRPr sz="3600" b="0" spc="-100" baseline="0">
                <a:solidFill>
                  <a:schemeClr val="accent1"/>
                </a:solidFill>
              </a:defRPr>
            </a:lvl1pPr>
          </a:lstStyle>
          <a:p>
            <a:r>
              <a:rPr lang="en-US" dirty="0"/>
              <a:t>Headline to go here…</a:t>
            </a:r>
            <a:endParaRPr lang="en-AU" dirty="0"/>
          </a:p>
        </p:txBody>
      </p:sp>
      <p:sp>
        <p:nvSpPr>
          <p:cNvPr id="16" name="Subtitle 2"/>
          <p:cNvSpPr>
            <a:spLocks noGrp="1"/>
          </p:cNvSpPr>
          <p:nvPr>
            <p:ph type="subTitle" idx="1" hasCustomPrompt="1"/>
          </p:nvPr>
        </p:nvSpPr>
        <p:spPr bwMode="gray">
          <a:xfrm>
            <a:off x="3370464" y="1155279"/>
            <a:ext cx="5462302" cy="273471"/>
          </a:xfrm>
        </p:spPr>
        <p:txBody>
          <a:bodyPr/>
          <a:lstStyle>
            <a:lvl1pPr marL="0" indent="0" algn="l">
              <a:lnSpc>
                <a:spcPct val="90000"/>
              </a:lnSpc>
              <a:spcBef>
                <a:spcPts val="0"/>
              </a:spcBef>
              <a:spcAft>
                <a:spcPts val="0"/>
              </a:spcAft>
              <a:buNone/>
              <a:defRPr b="0" baseline="0">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Subtitle/Name | Date</a:t>
            </a:r>
          </a:p>
        </p:txBody>
      </p:sp>
      <p:pic>
        <p:nvPicPr>
          <p:cNvPr id="2" name="BM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512064"/>
            <a:ext cx="2458346" cy="863600"/>
          </a:xfrm>
          <a:prstGeom prst="rect">
            <a:avLst/>
          </a:prstGeom>
        </p:spPr>
      </p:pic>
    </p:spTree>
    <p:extLst>
      <p:ext uri="{BB962C8B-B14F-4D97-AF65-F5344CB8AC3E}">
        <p14:creationId xmlns:p14="http://schemas.microsoft.com/office/powerpoint/2010/main" val="38861970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10" name="Picture Placeholder 9"/>
          <p:cNvSpPr>
            <a:spLocks noGrp="1"/>
          </p:cNvSpPr>
          <p:nvPr>
            <p:ph type="pic" sz="quarter" idx="12"/>
          </p:nvPr>
        </p:nvSpPr>
        <p:spPr>
          <a:xfrm>
            <a:off x="0" y="0"/>
            <a:ext cx="9144000" cy="5143500"/>
          </a:xfrm>
        </p:spPr>
        <p:txBody>
          <a:bodyPr/>
          <a:lstStyle/>
          <a:p>
            <a:endParaRPr lang="en-GB" dirty="0"/>
          </a:p>
        </p:txBody>
      </p:sp>
      <p:sp>
        <p:nvSpPr>
          <p:cNvPr id="2" name="Rectangle 1"/>
          <p:cNvSpPr/>
          <p:nvPr userDrawn="1"/>
        </p:nvSpPr>
        <p:spPr>
          <a:xfrm>
            <a:off x="252413" y="252413"/>
            <a:ext cx="8639175" cy="46386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baseline="0" dirty="0"/>
          </a:p>
        </p:txBody>
      </p:sp>
      <p:sp>
        <p:nvSpPr>
          <p:cNvPr id="5" name="Title 1"/>
          <p:cNvSpPr>
            <a:spLocks noGrp="1"/>
          </p:cNvSpPr>
          <p:nvPr>
            <p:ph type="title" hasCustomPrompt="1"/>
          </p:nvPr>
        </p:nvSpPr>
        <p:spPr>
          <a:xfrm>
            <a:off x="609601" y="861170"/>
            <a:ext cx="7918730" cy="739030"/>
          </a:xfrm>
        </p:spPr>
        <p:txBody>
          <a:bodyPr>
            <a:noAutofit/>
          </a:bodyPr>
          <a:lstStyle>
            <a:lvl1pPr>
              <a:defRPr sz="5500">
                <a:solidFill>
                  <a:schemeClr val="accent4"/>
                </a:solidFill>
              </a:defRPr>
            </a:lvl1pPr>
          </a:lstStyle>
          <a:p>
            <a:r>
              <a:rPr lang="en-US" dirty="0"/>
              <a:t>Agenda</a:t>
            </a:r>
            <a:endParaRPr lang="en-GB" dirty="0"/>
          </a:p>
        </p:txBody>
      </p:sp>
      <p:sp>
        <p:nvSpPr>
          <p:cNvPr id="6" name="Table Placeholder 5"/>
          <p:cNvSpPr>
            <a:spLocks noGrp="1"/>
          </p:cNvSpPr>
          <p:nvPr>
            <p:ph type="tbl" sz="quarter" idx="10"/>
          </p:nvPr>
        </p:nvSpPr>
        <p:spPr>
          <a:xfrm>
            <a:off x="601867" y="2343149"/>
            <a:ext cx="3817733" cy="2392363"/>
          </a:xfrm>
        </p:spPr>
        <p:txBody>
          <a:bodyPr/>
          <a:lstStyle/>
          <a:p>
            <a:endParaRPr lang="en-GB" dirty="0"/>
          </a:p>
        </p:txBody>
      </p:sp>
      <p:sp>
        <p:nvSpPr>
          <p:cNvPr id="7" name="Table Placeholder 5"/>
          <p:cNvSpPr>
            <a:spLocks noGrp="1"/>
          </p:cNvSpPr>
          <p:nvPr>
            <p:ph type="tbl" sz="quarter" idx="11"/>
          </p:nvPr>
        </p:nvSpPr>
        <p:spPr>
          <a:xfrm>
            <a:off x="4710598" y="2343149"/>
            <a:ext cx="3817733" cy="2392363"/>
          </a:xfrm>
        </p:spPr>
        <p:txBody>
          <a:bodyPr/>
          <a:lstStyle/>
          <a:p>
            <a:endParaRPr lang="en-GB" dirty="0"/>
          </a:p>
        </p:txBody>
      </p:sp>
    </p:spTree>
    <p:extLst>
      <p:ext uri="{BB962C8B-B14F-4D97-AF65-F5344CB8AC3E}">
        <p14:creationId xmlns:p14="http://schemas.microsoft.com/office/powerpoint/2010/main" val="1718911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Divider">
    <p:bg>
      <p:bgPr>
        <a:solidFill>
          <a:schemeClr val="bg1"/>
        </a:solidFill>
        <a:effectLst/>
      </p:bgPr>
    </p:bg>
    <p:spTree>
      <p:nvGrpSpPr>
        <p:cNvPr id="1" name=""/>
        <p:cNvGrpSpPr/>
        <p:nvPr/>
      </p:nvGrpSpPr>
      <p:grpSpPr>
        <a:xfrm>
          <a:off x="0" y="0"/>
          <a:ext cx="0" cy="0"/>
          <a:chOff x="0" y="0"/>
          <a:chExt cx="0" cy="0"/>
        </a:xfrm>
      </p:grpSpPr>
      <p:sp>
        <p:nvSpPr>
          <p:cNvPr id="4" name="Title 1"/>
          <p:cNvSpPr>
            <a:spLocks noGrp="1"/>
          </p:cNvSpPr>
          <p:nvPr>
            <p:ph type="ctrTitle" hasCustomPrompt="1"/>
          </p:nvPr>
        </p:nvSpPr>
        <p:spPr bwMode="gray">
          <a:xfrm>
            <a:off x="1904999" y="2114550"/>
            <a:ext cx="6918325" cy="1524000"/>
          </a:xfrm>
        </p:spPr>
        <p:txBody>
          <a:bodyPr anchor="t" anchorCtr="0">
            <a:noAutofit/>
          </a:bodyPr>
          <a:lstStyle>
            <a:lvl1pPr>
              <a:lnSpc>
                <a:spcPct val="90000"/>
              </a:lnSpc>
              <a:spcBef>
                <a:spcPts val="0"/>
              </a:spcBef>
              <a:spcAft>
                <a:spcPts val="0"/>
              </a:spcAft>
              <a:defRPr sz="5500" b="1" spc="-100" baseline="0">
                <a:solidFill>
                  <a:schemeClr val="accent2"/>
                </a:solidFill>
              </a:defRPr>
            </a:lvl1pPr>
          </a:lstStyle>
          <a:p>
            <a:r>
              <a:rPr lang="en-US" dirty="0"/>
              <a:t>Divider title to </a:t>
            </a:r>
            <a:br>
              <a:rPr lang="en-US" dirty="0"/>
            </a:br>
            <a:r>
              <a:rPr lang="en-US" dirty="0"/>
              <a:t>go here…</a:t>
            </a:r>
            <a:endParaRPr lang="en-AU" dirty="0"/>
          </a:p>
        </p:txBody>
      </p:sp>
      <p:sp>
        <p:nvSpPr>
          <p:cNvPr id="11" name="Text Placeholder 10"/>
          <p:cNvSpPr>
            <a:spLocks noGrp="1"/>
          </p:cNvSpPr>
          <p:nvPr>
            <p:ph type="body" sz="quarter" idx="10" hasCustomPrompt="1"/>
          </p:nvPr>
        </p:nvSpPr>
        <p:spPr>
          <a:xfrm>
            <a:off x="1295400" y="1428381"/>
            <a:ext cx="609600" cy="502489"/>
          </a:xfrm>
          <a:solidFill>
            <a:schemeClr val="accent1"/>
          </a:solidFill>
        </p:spPr>
        <p:txBody>
          <a:bodyPr anchor="ctr" anchorCtr="1">
            <a:noAutofit/>
          </a:bodyPr>
          <a:lstStyle>
            <a:lvl1pPr>
              <a:defRPr sz="3500" b="1">
                <a:solidFill>
                  <a:schemeClr val="bg1"/>
                </a:solidFill>
              </a:defRPr>
            </a:lvl1pPr>
          </a:lstStyle>
          <a:p>
            <a:r>
              <a:rPr lang="en-US" dirty="0"/>
              <a:t>1</a:t>
            </a:r>
            <a:endParaRPr lang="en-AU" dirty="0"/>
          </a:p>
        </p:txBody>
      </p:sp>
    </p:spTree>
    <p:extLst>
      <p:ext uri="{BB962C8B-B14F-4D97-AF65-F5344CB8AC3E}">
        <p14:creationId xmlns:p14="http://schemas.microsoft.com/office/powerpoint/2010/main" val="2829956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57200" y="1809750"/>
            <a:ext cx="8229600" cy="1905000"/>
          </a:xfrm>
        </p:spPr>
        <p:txBody>
          <a:bodyPr anchor="ctr" anchorCtr="0">
            <a:normAutofit/>
          </a:bodyPr>
          <a:lstStyle>
            <a:lvl1pPr algn="ctr">
              <a:lnSpc>
                <a:spcPct val="100000"/>
              </a:lnSpc>
              <a:defRPr sz="3700" b="1">
                <a:solidFill>
                  <a:schemeClr val="accent3"/>
                </a:solidFill>
              </a:defRPr>
            </a:lvl1pPr>
            <a:lvl2pPr>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GB" dirty="0"/>
              <a:t>We are all in the gutter, but some </a:t>
            </a:r>
          </a:p>
          <a:p>
            <a:pPr lvl="0"/>
            <a:r>
              <a:rPr lang="en-GB" dirty="0"/>
              <a:t>of us are looking at the stars.</a:t>
            </a:r>
          </a:p>
        </p:txBody>
      </p:sp>
      <p:sp>
        <p:nvSpPr>
          <p:cNvPr id="9" name="Text Placeholder 8"/>
          <p:cNvSpPr>
            <a:spLocks noGrp="1"/>
          </p:cNvSpPr>
          <p:nvPr>
            <p:ph type="body" sz="quarter" idx="11" hasCustomPrompt="1"/>
          </p:nvPr>
        </p:nvSpPr>
        <p:spPr>
          <a:xfrm>
            <a:off x="457200" y="3790950"/>
            <a:ext cx="8229600" cy="533400"/>
          </a:xfrm>
        </p:spPr>
        <p:txBody>
          <a:bodyPr>
            <a:normAutofit/>
          </a:bodyPr>
          <a:lstStyle>
            <a:lvl1pPr algn="ctr">
              <a:defRPr sz="2700">
                <a:solidFill>
                  <a:schemeClr val="accent1"/>
                </a:solidFill>
              </a:defRPr>
            </a:lvl1pPr>
          </a:lstStyle>
          <a:p>
            <a:pPr lvl="0"/>
            <a:r>
              <a:rPr lang="en-US"/>
              <a:t>Oscar Wilde</a:t>
            </a:r>
            <a:endParaRPr lang="en-GB"/>
          </a:p>
        </p:txBody>
      </p:sp>
      <p:sp>
        <p:nvSpPr>
          <p:cNvPr id="14" name="Freeform 7"/>
          <p:cNvSpPr>
            <a:spLocks noEditPoints="1"/>
          </p:cNvSpPr>
          <p:nvPr userDrawn="1"/>
        </p:nvSpPr>
        <p:spPr bwMode="auto">
          <a:xfrm>
            <a:off x="4157868" y="880044"/>
            <a:ext cx="828265" cy="643833"/>
          </a:xfrm>
          <a:custGeom>
            <a:avLst/>
            <a:gdLst>
              <a:gd name="T0" fmla="*/ 39 w 405"/>
              <a:gd name="T1" fmla="*/ 81 h 315"/>
              <a:gd name="T2" fmla="*/ 0 w 405"/>
              <a:gd name="T3" fmla="*/ 195 h 315"/>
              <a:gd name="T4" fmla="*/ 29 w 405"/>
              <a:gd name="T5" fmla="*/ 282 h 315"/>
              <a:gd name="T6" fmla="*/ 97 w 405"/>
              <a:gd name="T7" fmla="*/ 315 h 315"/>
              <a:gd name="T8" fmla="*/ 155 w 405"/>
              <a:gd name="T9" fmla="*/ 291 h 315"/>
              <a:gd name="T10" fmla="*/ 179 w 405"/>
              <a:gd name="T11" fmla="*/ 235 h 315"/>
              <a:gd name="T12" fmla="*/ 158 w 405"/>
              <a:gd name="T13" fmla="*/ 183 h 315"/>
              <a:gd name="T14" fmla="*/ 110 w 405"/>
              <a:gd name="T15" fmla="*/ 161 h 315"/>
              <a:gd name="T16" fmla="*/ 72 w 405"/>
              <a:gd name="T17" fmla="*/ 172 h 315"/>
              <a:gd name="T18" fmla="*/ 65 w 405"/>
              <a:gd name="T19" fmla="*/ 175 h 315"/>
              <a:gd name="T20" fmla="*/ 61 w 405"/>
              <a:gd name="T21" fmla="*/ 172 h 315"/>
              <a:gd name="T22" fmla="*/ 58 w 405"/>
              <a:gd name="T23" fmla="*/ 159 h 315"/>
              <a:gd name="T24" fmla="*/ 86 w 405"/>
              <a:gd name="T25" fmla="*/ 79 h 315"/>
              <a:gd name="T26" fmla="*/ 163 w 405"/>
              <a:gd name="T27" fmla="*/ 23 h 315"/>
              <a:gd name="T28" fmla="*/ 163 w 405"/>
              <a:gd name="T29" fmla="*/ 0 h 315"/>
              <a:gd name="T30" fmla="*/ 39 w 405"/>
              <a:gd name="T31" fmla="*/ 81 h 315"/>
              <a:gd name="T32" fmla="*/ 266 w 405"/>
              <a:gd name="T33" fmla="*/ 81 h 315"/>
              <a:gd name="T34" fmla="*/ 227 w 405"/>
              <a:gd name="T35" fmla="*/ 195 h 315"/>
              <a:gd name="T36" fmla="*/ 256 w 405"/>
              <a:gd name="T37" fmla="*/ 282 h 315"/>
              <a:gd name="T38" fmla="*/ 324 w 405"/>
              <a:gd name="T39" fmla="*/ 315 h 315"/>
              <a:gd name="T40" fmla="*/ 382 w 405"/>
              <a:gd name="T41" fmla="*/ 291 h 315"/>
              <a:gd name="T42" fmla="*/ 405 w 405"/>
              <a:gd name="T43" fmla="*/ 235 h 315"/>
              <a:gd name="T44" fmla="*/ 385 w 405"/>
              <a:gd name="T45" fmla="*/ 183 h 315"/>
              <a:gd name="T46" fmla="*/ 337 w 405"/>
              <a:gd name="T47" fmla="*/ 161 h 315"/>
              <a:gd name="T48" fmla="*/ 299 w 405"/>
              <a:gd name="T49" fmla="*/ 172 h 315"/>
              <a:gd name="T50" fmla="*/ 292 w 405"/>
              <a:gd name="T51" fmla="*/ 175 h 315"/>
              <a:gd name="T52" fmla="*/ 288 w 405"/>
              <a:gd name="T53" fmla="*/ 172 h 315"/>
              <a:gd name="T54" fmla="*/ 285 w 405"/>
              <a:gd name="T55" fmla="*/ 159 h 315"/>
              <a:gd name="T56" fmla="*/ 313 w 405"/>
              <a:gd name="T57" fmla="*/ 79 h 315"/>
              <a:gd name="T58" fmla="*/ 389 w 405"/>
              <a:gd name="T59" fmla="*/ 23 h 315"/>
              <a:gd name="T60" fmla="*/ 389 w 405"/>
              <a:gd name="T61" fmla="*/ 0 h 315"/>
              <a:gd name="T62" fmla="*/ 266 w 405"/>
              <a:gd name="T63" fmla="*/ 81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5" h="315">
                <a:moveTo>
                  <a:pt x="39" y="81"/>
                </a:moveTo>
                <a:cubicBezTo>
                  <a:pt x="13" y="114"/>
                  <a:pt x="0" y="152"/>
                  <a:pt x="0" y="195"/>
                </a:cubicBezTo>
                <a:cubicBezTo>
                  <a:pt x="0" y="231"/>
                  <a:pt x="10" y="260"/>
                  <a:pt x="29" y="282"/>
                </a:cubicBezTo>
                <a:cubicBezTo>
                  <a:pt x="48" y="304"/>
                  <a:pt x="71" y="315"/>
                  <a:pt x="97" y="315"/>
                </a:cubicBezTo>
                <a:cubicBezTo>
                  <a:pt x="120" y="315"/>
                  <a:pt x="139" y="307"/>
                  <a:pt x="155" y="291"/>
                </a:cubicBezTo>
                <a:cubicBezTo>
                  <a:pt x="171" y="274"/>
                  <a:pt x="179" y="256"/>
                  <a:pt x="179" y="235"/>
                </a:cubicBezTo>
                <a:cubicBezTo>
                  <a:pt x="179" y="215"/>
                  <a:pt x="172" y="197"/>
                  <a:pt x="158" y="183"/>
                </a:cubicBezTo>
                <a:cubicBezTo>
                  <a:pt x="144" y="168"/>
                  <a:pt x="128" y="161"/>
                  <a:pt x="110" y="161"/>
                </a:cubicBezTo>
                <a:cubicBezTo>
                  <a:pt x="95" y="161"/>
                  <a:pt x="82" y="164"/>
                  <a:pt x="72" y="172"/>
                </a:cubicBezTo>
                <a:cubicBezTo>
                  <a:pt x="69" y="174"/>
                  <a:pt x="67" y="175"/>
                  <a:pt x="65" y="175"/>
                </a:cubicBezTo>
                <a:cubicBezTo>
                  <a:pt x="63" y="175"/>
                  <a:pt x="62" y="174"/>
                  <a:pt x="61" y="172"/>
                </a:cubicBezTo>
                <a:cubicBezTo>
                  <a:pt x="59" y="169"/>
                  <a:pt x="58" y="165"/>
                  <a:pt x="58" y="159"/>
                </a:cubicBezTo>
                <a:cubicBezTo>
                  <a:pt x="58" y="131"/>
                  <a:pt x="67" y="105"/>
                  <a:pt x="86" y="79"/>
                </a:cubicBezTo>
                <a:cubicBezTo>
                  <a:pt x="104" y="53"/>
                  <a:pt x="130" y="35"/>
                  <a:pt x="163" y="23"/>
                </a:cubicBezTo>
                <a:cubicBezTo>
                  <a:pt x="163" y="0"/>
                  <a:pt x="163" y="0"/>
                  <a:pt x="163" y="0"/>
                </a:cubicBezTo>
                <a:cubicBezTo>
                  <a:pt x="106" y="20"/>
                  <a:pt x="65" y="47"/>
                  <a:pt x="39" y="81"/>
                </a:cubicBezTo>
                <a:moveTo>
                  <a:pt x="266" y="81"/>
                </a:moveTo>
                <a:cubicBezTo>
                  <a:pt x="240" y="114"/>
                  <a:pt x="227" y="152"/>
                  <a:pt x="227" y="195"/>
                </a:cubicBezTo>
                <a:cubicBezTo>
                  <a:pt x="227" y="231"/>
                  <a:pt x="236" y="260"/>
                  <a:pt x="256" y="282"/>
                </a:cubicBezTo>
                <a:cubicBezTo>
                  <a:pt x="275" y="304"/>
                  <a:pt x="297" y="315"/>
                  <a:pt x="324" y="315"/>
                </a:cubicBezTo>
                <a:cubicBezTo>
                  <a:pt x="347" y="315"/>
                  <a:pt x="366" y="307"/>
                  <a:pt x="382" y="291"/>
                </a:cubicBezTo>
                <a:cubicBezTo>
                  <a:pt x="398" y="274"/>
                  <a:pt x="405" y="256"/>
                  <a:pt x="405" y="235"/>
                </a:cubicBezTo>
                <a:cubicBezTo>
                  <a:pt x="405" y="215"/>
                  <a:pt x="399" y="197"/>
                  <a:pt x="385" y="183"/>
                </a:cubicBezTo>
                <a:cubicBezTo>
                  <a:pt x="371" y="168"/>
                  <a:pt x="355" y="161"/>
                  <a:pt x="337" y="161"/>
                </a:cubicBezTo>
                <a:cubicBezTo>
                  <a:pt x="322" y="161"/>
                  <a:pt x="309" y="164"/>
                  <a:pt x="299" y="172"/>
                </a:cubicBezTo>
                <a:cubicBezTo>
                  <a:pt x="296" y="174"/>
                  <a:pt x="293" y="175"/>
                  <a:pt x="292" y="175"/>
                </a:cubicBezTo>
                <a:cubicBezTo>
                  <a:pt x="290" y="175"/>
                  <a:pt x="289" y="174"/>
                  <a:pt x="288" y="172"/>
                </a:cubicBezTo>
                <a:cubicBezTo>
                  <a:pt x="286" y="169"/>
                  <a:pt x="285" y="165"/>
                  <a:pt x="285" y="159"/>
                </a:cubicBezTo>
                <a:cubicBezTo>
                  <a:pt x="285" y="131"/>
                  <a:pt x="294" y="105"/>
                  <a:pt x="313" y="79"/>
                </a:cubicBezTo>
                <a:cubicBezTo>
                  <a:pt x="331" y="53"/>
                  <a:pt x="357" y="35"/>
                  <a:pt x="389" y="23"/>
                </a:cubicBezTo>
                <a:cubicBezTo>
                  <a:pt x="389" y="0"/>
                  <a:pt x="389" y="0"/>
                  <a:pt x="389" y="0"/>
                </a:cubicBezTo>
                <a:cubicBezTo>
                  <a:pt x="333" y="20"/>
                  <a:pt x="292" y="47"/>
                  <a:pt x="266" y="81"/>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449338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Questions">
    <p:spTree>
      <p:nvGrpSpPr>
        <p:cNvPr id="1" name=""/>
        <p:cNvGrpSpPr/>
        <p:nvPr/>
      </p:nvGrpSpPr>
      <p:grpSpPr>
        <a:xfrm>
          <a:off x="0" y="0"/>
          <a:ext cx="0" cy="0"/>
          <a:chOff x="0" y="0"/>
          <a:chExt cx="0" cy="0"/>
        </a:xfrm>
      </p:grpSpPr>
      <p:sp>
        <p:nvSpPr>
          <p:cNvPr id="3" name="Picture Placeholder 2"/>
          <p:cNvSpPr>
            <a:spLocks noGrp="1"/>
          </p:cNvSpPr>
          <p:nvPr>
            <p:ph type="pic" sz="quarter" idx="12"/>
          </p:nvPr>
        </p:nvSpPr>
        <p:spPr>
          <a:xfrm>
            <a:off x="0" y="0"/>
            <a:ext cx="9144000" cy="5143500"/>
          </a:xfrm>
        </p:spPr>
        <p:txBody>
          <a:bodyPr/>
          <a:lstStyle/>
          <a:p>
            <a:endParaRPr lang="en-GB" dirty="0"/>
          </a:p>
        </p:txBody>
      </p:sp>
      <p:pic>
        <p:nvPicPr>
          <p:cNvPr id="1026" name="Picture 2"/>
          <p:cNvPicPr>
            <a:picLocks noChangeAspect="1" noChangeArrowheads="1"/>
          </p:cNvPicPr>
          <p:nvPr userDrawn="1"/>
        </p:nvPicPr>
        <p:blipFill rotWithShape="1">
          <a:blip r:embed="rId2" cstate="print">
            <a:extLst>
              <a:ext uri="{28A0092B-C50C-407E-A947-70E740481C1C}">
                <a14:useLocalDpi xmlns:a14="http://schemas.microsoft.com/office/drawing/2010/main"/>
              </a:ext>
            </a:extLst>
          </a:blip>
          <a:srcRect l="4575" t="37299"/>
          <a:stretch/>
        </p:blipFill>
        <p:spPr bwMode="auto">
          <a:xfrm>
            <a:off x="572" y="0"/>
            <a:ext cx="6633591" cy="445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Placeholder 8"/>
          <p:cNvSpPr>
            <a:spLocks noGrp="1"/>
          </p:cNvSpPr>
          <p:nvPr>
            <p:ph type="body" sz="quarter" idx="11" hasCustomPrompt="1"/>
          </p:nvPr>
        </p:nvSpPr>
        <p:spPr>
          <a:xfrm>
            <a:off x="1096963" y="1581150"/>
            <a:ext cx="4846637" cy="762000"/>
          </a:xfrm>
        </p:spPr>
        <p:txBody>
          <a:bodyPr/>
          <a:lstStyle>
            <a:lvl1pPr>
              <a:defRPr lang="en-US" sz="5500" b="1" kern="1200" spc="-100" dirty="0" smtClean="0">
                <a:solidFill>
                  <a:schemeClr val="accent4"/>
                </a:solidFill>
                <a:latin typeface="+mj-lt"/>
                <a:ea typeface="+mj-ea"/>
                <a:cs typeface="+mj-cs"/>
              </a:defRPr>
            </a:lvl1pPr>
          </a:lstStyle>
          <a:p>
            <a:pPr marL="0" lvl="0" indent="0" algn="l" defTabSz="914400" rtl="0" eaLnBrk="1" latinLnBrk="0" hangingPunct="1">
              <a:lnSpc>
                <a:spcPct val="85000"/>
              </a:lnSpc>
              <a:spcBef>
                <a:spcPct val="0"/>
              </a:spcBef>
              <a:spcAft>
                <a:spcPts val="600"/>
              </a:spcAft>
              <a:buClr>
                <a:schemeClr val="tx1"/>
              </a:buClr>
              <a:buFont typeface="Arial" pitchFamily="34" charset="0"/>
              <a:buNone/>
            </a:pPr>
            <a:r>
              <a:rPr lang="en-US" dirty="0"/>
              <a:t>Questions</a:t>
            </a:r>
          </a:p>
        </p:txBody>
      </p:sp>
    </p:spTree>
    <p:extLst>
      <p:ext uri="{BB962C8B-B14F-4D97-AF65-F5344CB8AC3E}">
        <p14:creationId xmlns:p14="http://schemas.microsoft.com/office/powerpoint/2010/main" val="28333928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Final Slide (White)">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0" y="0"/>
            <a:ext cx="9144000" cy="5143500"/>
          </a:xfrm>
        </p:spPr>
        <p:txBody>
          <a:bodyPr/>
          <a:lstStyle/>
          <a:p>
            <a:endParaRPr lang="en-GB" dirty="0"/>
          </a:p>
        </p:txBody>
      </p:sp>
      <p:sp>
        <p:nvSpPr>
          <p:cNvPr id="11" name="BMDisclaimer"/>
          <p:cNvSpPr txBox="1"/>
          <p:nvPr userDrawn="1"/>
        </p:nvSpPr>
        <p:spPr>
          <a:xfrm>
            <a:off x="3354091" y="2737027"/>
            <a:ext cx="5462885" cy="1998486"/>
          </a:xfrm>
          <a:prstGeom prst="rect">
            <a:avLst/>
          </a:prstGeom>
        </p:spPr>
        <p:txBody>
          <a:bodyPr vert="horz" lIns="0" tIns="0" rIns="0" bIns="0" rtlCol="0" anchor="b" anchorCtr="0">
            <a:noAutofit/>
          </a:bodyPr>
          <a:lstStyle>
            <a:lvl1pPr indent="0">
              <a:lnSpc>
                <a:spcPct val="95000"/>
              </a:lnSpc>
              <a:spcBef>
                <a:spcPts val="0"/>
              </a:spcBef>
              <a:spcAft>
                <a:spcPts val="600"/>
              </a:spcAft>
              <a:buClr>
                <a:schemeClr val="tx1"/>
              </a:buClr>
              <a:buFont typeface="Arial" pitchFamily="34" charset="0"/>
              <a:buNone/>
              <a:defRPr sz="800">
                <a:solidFill>
                  <a:srgbClr val="5F5F5F"/>
                </a:solidFill>
              </a:defRPr>
            </a:lvl1pPr>
            <a:lvl2pPr marL="0" indent="0">
              <a:lnSpc>
                <a:spcPct val="95000"/>
              </a:lnSpc>
              <a:spcBef>
                <a:spcPts val="600"/>
              </a:spcBef>
              <a:spcAft>
                <a:spcPts val="600"/>
              </a:spcAft>
              <a:buClr>
                <a:schemeClr val="tx1"/>
              </a:buClr>
              <a:buFont typeface="Arial" pitchFamily="34" charset="0"/>
              <a:buNone/>
              <a:defRPr sz="800">
                <a:solidFill>
                  <a:schemeClr val="tx2"/>
                </a:solidFill>
              </a:defRPr>
            </a:lvl2pPr>
            <a:lvl3pPr marL="360000" indent="-360000">
              <a:lnSpc>
                <a:spcPct val="95000"/>
              </a:lnSpc>
              <a:spcBef>
                <a:spcPts val="300"/>
              </a:spcBef>
              <a:spcAft>
                <a:spcPts val="600"/>
              </a:spcAft>
              <a:buClr>
                <a:schemeClr val="tx1"/>
              </a:buClr>
              <a:buSzPct val="100000"/>
              <a:buFont typeface="Wingdings" panose="05000000000000000000" pitchFamily="2" charset="2"/>
              <a:buChar char="§"/>
              <a:defRPr sz="800" baseline="0">
                <a:solidFill>
                  <a:srgbClr val="5F5F5F"/>
                </a:solidFill>
              </a:defRPr>
            </a:lvl3pPr>
            <a:lvl4pPr marL="720000" indent="-360000">
              <a:lnSpc>
                <a:spcPct val="95000"/>
              </a:lnSpc>
              <a:spcBef>
                <a:spcPts val="0"/>
              </a:spcBef>
              <a:spcAft>
                <a:spcPts val="600"/>
              </a:spcAft>
              <a:buClr>
                <a:schemeClr val="tx1"/>
              </a:buClr>
              <a:buSzPct val="75000"/>
              <a:buFont typeface="Wingdings" panose="05000000000000000000" pitchFamily="2" charset="2"/>
              <a:buChar char="§"/>
              <a:defRPr sz="800" baseline="0">
                <a:solidFill>
                  <a:srgbClr val="5F5F5F"/>
                </a:solidFill>
              </a:defRPr>
            </a:lvl4pPr>
            <a:lvl5pPr marL="0" indent="0">
              <a:lnSpc>
                <a:spcPct val="95000"/>
              </a:lnSpc>
              <a:spcBef>
                <a:spcPts val="600"/>
              </a:spcBef>
              <a:spcAft>
                <a:spcPts val="600"/>
              </a:spcAft>
              <a:buClr>
                <a:schemeClr val="tx1"/>
              </a:buClr>
              <a:buFont typeface="Arial" pitchFamily="34" charset="0"/>
              <a:buNone/>
              <a:defRPr sz="800" b="0" baseline="0">
                <a:solidFill>
                  <a:schemeClr val="accent6"/>
                </a:solidFill>
              </a:defRPr>
            </a:lvl5pPr>
            <a:lvl6pPr marL="381000" indent="-381000">
              <a:lnSpc>
                <a:spcPct val="95000"/>
              </a:lnSpc>
              <a:spcBef>
                <a:spcPts val="600"/>
              </a:spcBef>
              <a:spcAft>
                <a:spcPts val="600"/>
              </a:spcAft>
              <a:buClr>
                <a:srgbClr val="5F5F5F"/>
              </a:buClr>
              <a:buFont typeface="+mj-lt"/>
              <a:buAutoNum type="arabicPeriod"/>
              <a:defRPr sz="2000">
                <a:solidFill>
                  <a:srgbClr val="5F5F5F"/>
                </a:solidFill>
              </a:defRPr>
            </a:lvl6pPr>
            <a:lvl7pPr marL="719138" indent="-346075">
              <a:lnSpc>
                <a:spcPct val="95000"/>
              </a:lnSpc>
              <a:spcBef>
                <a:spcPts val="0"/>
              </a:spcBef>
              <a:spcAft>
                <a:spcPts val="600"/>
              </a:spcAft>
              <a:buClr>
                <a:srgbClr val="5F5F5F"/>
              </a:buClr>
              <a:buFont typeface="+mj-lt"/>
              <a:buAutoNum type="alphaLcPeriod"/>
              <a:defRPr sz="2000">
                <a:solidFill>
                  <a:srgbClr val="5F5F5F"/>
                </a:solidFill>
              </a:defRPr>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lnSpc>
                <a:spcPct val="100000"/>
              </a:lnSpc>
              <a:spcAft>
                <a:spcPts val="600"/>
              </a:spcAft>
            </a:pPr>
            <a:r>
              <a:rPr lang="en-US" sz="800" dirty="0" smtClean="0">
                <a:solidFill>
                  <a:schemeClr val="bg1"/>
                </a:solidFill>
              </a:rPr>
              <a:t>Baker &amp; McKenzie LLP is a member firm of Baker &amp; McKenzie International, a global law firm with member law firms around the world.  In accordance with the common terminology used in professional service organizations, reference to a "partner" means a person who is a partner, or equivalent, in such a law firm.  Similarly, reference to an "office" means an office of any such law firm.  This may qualify as “Attorney Advertising” requiring notice in some jurisdictions.  Prior results do not guarantee a similar outcome.
© 2022 Baker &amp; McKenzie LLP</a:t>
            </a:r>
            <a:endParaRPr lang="en-GB" sz="800" dirty="0">
              <a:solidFill>
                <a:schemeClr val="bg1"/>
              </a:solidFill>
            </a:endParaRPr>
          </a:p>
        </p:txBody>
      </p:sp>
      <p:sp>
        <p:nvSpPr>
          <p:cNvPr id="3" name="BMWebAddress"/>
          <p:cNvSpPr/>
          <p:nvPr userDrawn="1"/>
        </p:nvSpPr>
        <p:spPr>
          <a:xfrm>
            <a:off x="3276601" y="3562350"/>
            <a:ext cx="1396536" cy="246221"/>
          </a:xfrm>
          <a:prstGeom prst="rect">
            <a:avLst/>
          </a:prstGeom>
        </p:spPr>
        <p:txBody>
          <a:bodyPr wrap="none">
            <a:spAutoFit/>
          </a:bodyPr>
          <a:lstStyle/>
          <a:p>
            <a:r>
              <a:rPr lang="en-GB" sz="1000" b="1" dirty="0" smtClean="0">
                <a:solidFill>
                  <a:schemeClr val="bg1"/>
                </a:solidFill>
              </a:rPr>
              <a:t>bakermckenzie.com</a:t>
            </a:r>
            <a:endParaRPr lang="en-GB" sz="1000" b="1" dirty="0">
              <a:solidFill>
                <a:schemeClr val="bg1"/>
              </a:solidFill>
            </a:endParaRPr>
          </a:p>
        </p:txBody>
      </p:sp>
      <p:pic>
        <p:nvPicPr>
          <p:cNvPr id="2" name="BMLogo"/>
          <p:cNvPicPr>
            <a:picLocks noChangeAspect="1"/>
          </p:cNvPicPr>
          <p:nvPr userDrawn="1"/>
        </p:nvPicPr>
        <p:blipFill>
          <a:blip r:embed="rId2">
            <a:duotone>
              <a:schemeClr val="bg2">
                <a:shade val="45000"/>
                <a:satMod val="135000"/>
              </a:schemeClr>
              <a:prstClr val="white"/>
            </a:duotone>
            <a:lum bright="100000"/>
            <a:extLst>
              <a:ext uri="{28A0092B-C50C-407E-A947-70E740481C1C}">
                <a14:useLocalDpi xmlns:a14="http://schemas.microsoft.com/office/drawing/2010/main"/>
              </a:ext>
            </a:extLst>
          </a:blip>
          <a:stretch>
            <a:fillRect/>
          </a:stretch>
        </p:blipFill>
        <p:spPr>
          <a:xfrm>
            <a:off x="238125" y="512064"/>
            <a:ext cx="2453400" cy="861862"/>
          </a:xfrm>
          <a:prstGeom prst="rect">
            <a:avLst/>
          </a:prstGeom>
        </p:spPr>
      </p:pic>
      <p:pic>
        <p:nvPicPr>
          <p:cNvPr id="4" name="BM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8600" y="512064"/>
            <a:ext cx="2458346" cy="863600"/>
          </a:xfrm>
          <a:prstGeom prst="rect">
            <a:avLst/>
          </a:prstGeom>
        </p:spPr>
      </p:pic>
    </p:spTree>
    <p:extLst>
      <p:ext uri="{BB962C8B-B14F-4D97-AF65-F5344CB8AC3E}">
        <p14:creationId xmlns:p14="http://schemas.microsoft.com/office/powerpoint/2010/main" val="7983277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Cover">
    <p:bg>
      <p:bgPr>
        <a:solidFill>
          <a:schemeClr val="bg1"/>
        </a:solidFill>
        <a:effectLst/>
      </p:bgPr>
    </p:bg>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cstate="print">
            <a:extLst>
              <a:ext uri="{28A0092B-C50C-407E-A947-70E740481C1C}">
                <a14:useLocalDpi xmlns:a14="http://schemas.microsoft.com/office/drawing/2010/main"/>
              </a:ext>
            </a:extLst>
          </a:blip>
          <a:stretch>
            <a:fillRect/>
          </a:stretch>
        </p:blipFill>
        <p:spPr bwMode="auto">
          <a:xfrm>
            <a:off x="1" y="70"/>
            <a:ext cx="9144892" cy="5143359"/>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hasCustomPrompt="1"/>
          </p:nvPr>
        </p:nvSpPr>
        <p:spPr bwMode="gray">
          <a:xfrm>
            <a:off x="304800" y="3867895"/>
            <a:ext cx="8507413" cy="304055"/>
          </a:xfrm>
        </p:spPr>
        <p:txBody>
          <a:bodyPr/>
          <a:lstStyle>
            <a:lvl1pPr marL="0" indent="0" algn="l">
              <a:lnSpc>
                <a:spcPct val="90000"/>
              </a:lnSpc>
              <a:spcBef>
                <a:spcPts val="0"/>
              </a:spcBef>
              <a:spcAft>
                <a:spcPts val="0"/>
              </a:spcAft>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Subtitle/Name | Date</a:t>
            </a:r>
          </a:p>
        </p:txBody>
      </p:sp>
      <p:sp>
        <p:nvSpPr>
          <p:cNvPr id="18" name="Rectangle 17"/>
          <p:cNvSpPr/>
          <p:nvPr/>
        </p:nvSpPr>
        <p:spPr>
          <a:xfrm>
            <a:off x="318134" y="4318635"/>
            <a:ext cx="158141" cy="11049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baseline="0" dirty="0"/>
          </a:p>
        </p:txBody>
      </p:sp>
      <p:sp>
        <p:nvSpPr>
          <p:cNvPr id="8" name="Title 1"/>
          <p:cNvSpPr>
            <a:spLocks noGrp="1"/>
          </p:cNvSpPr>
          <p:nvPr>
            <p:ph type="ctrTitle" hasCustomPrompt="1"/>
          </p:nvPr>
        </p:nvSpPr>
        <p:spPr bwMode="gray">
          <a:xfrm>
            <a:off x="304799" y="3221322"/>
            <a:ext cx="8507413" cy="486053"/>
          </a:xfrm>
        </p:spPr>
        <p:txBody>
          <a:bodyPr anchor="b" anchorCtr="0">
            <a:noAutofit/>
          </a:bodyPr>
          <a:lstStyle>
            <a:lvl1pPr>
              <a:lnSpc>
                <a:spcPct val="90000"/>
              </a:lnSpc>
              <a:spcBef>
                <a:spcPts val="0"/>
              </a:spcBef>
              <a:spcAft>
                <a:spcPts val="0"/>
              </a:spcAft>
              <a:defRPr sz="3800" b="1" spc="-100" baseline="0">
                <a:solidFill>
                  <a:schemeClr val="bg1"/>
                </a:solidFill>
              </a:defRPr>
            </a:lvl1pPr>
          </a:lstStyle>
          <a:p>
            <a:r>
              <a:rPr lang="en-US" dirty="0"/>
              <a:t>Headline to go here…</a:t>
            </a:r>
            <a:endParaRPr lang="en-AU" dirty="0"/>
          </a:p>
        </p:txBody>
      </p:sp>
      <p:pic>
        <p:nvPicPr>
          <p:cNvPr id="2" name="BM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 y="512064"/>
            <a:ext cx="2484837" cy="863600"/>
          </a:xfrm>
          <a:prstGeom prst="rect">
            <a:avLst/>
          </a:prstGeom>
        </p:spPr>
      </p:pic>
    </p:spTree>
    <p:extLst>
      <p:ext uri="{BB962C8B-B14F-4D97-AF65-F5344CB8AC3E}">
        <p14:creationId xmlns:p14="http://schemas.microsoft.com/office/powerpoint/2010/main" val="2317441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pic>
        <p:nvPicPr>
          <p:cNvPr id="1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572" y="392"/>
            <a:ext cx="9143749" cy="5142715"/>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userDrawn="1"/>
        </p:nvSpPr>
        <p:spPr>
          <a:xfrm>
            <a:off x="252413" y="252413"/>
            <a:ext cx="8639175" cy="46386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baseline="0" dirty="0"/>
          </a:p>
        </p:txBody>
      </p:sp>
      <p:sp>
        <p:nvSpPr>
          <p:cNvPr id="5" name="Title 1"/>
          <p:cNvSpPr>
            <a:spLocks noGrp="1"/>
          </p:cNvSpPr>
          <p:nvPr>
            <p:ph type="title" hasCustomPrompt="1"/>
          </p:nvPr>
        </p:nvSpPr>
        <p:spPr>
          <a:xfrm>
            <a:off x="609601" y="861170"/>
            <a:ext cx="7918730" cy="739030"/>
          </a:xfrm>
        </p:spPr>
        <p:txBody>
          <a:bodyPr>
            <a:noAutofit/>
          </a:bodyPr>
          <a:lstStyle>
            <a:lvl1pPr>
              <a:defRPr sz="5500">
                <a:solidFill>
                  <a:schemeClr val="accent4"/>
                </a:solidFill>
              </a:defRPr>
            </a:lvl1pPr>
          </a:lstStyle>
          <a:p>
            <a:r>
              <a:rPr lang="en-US" dirty="0"/>
              <a:t>Agenda</a:t>
            </a:r>
            <a:endParaRPr lang="en-GB" dirty="0"/>
          </a:p>
        </p:txBody>
      </p:sp>
      <p:sp>
        <p:nvSpPr>
          <p:cNvPr id="6" name="Table Placeholder 5"/>
          <p:cNvSpPr>
            <a:spLocks noGrp="1"/>
          </p:cNvSpPr>
          <p:nvPr>
            <p:ph type="tbl" sz="quarter" idx="10"/>
          </p:nvPr>
        </p:nvSpPr>
        <p:spPr>
          <a:xfrm>
            <a:off x="601867" y="2343149"/>
            <a:ext cx="3817733" cy="2392363"/>
          </a:xfrm>
        </p:spPr>
        <p:txBody>
          <a:bodyPr/>
          <a:lstStyle/>
          <a:p>
            <a:r>
              <a:rPr lang="en-US" dirty="0" smtClean="0"/>
              <a:t>Click icon to add table</a:t>
            </a:r>
            <a:endParaRPr lang="en-GB" dirty="0"/>
          </a:p>
        </p:txBody>
      </p:sp>
      <p:sp>
        <p:nvSpPr>
          <p:cNvPr id="8" name="Table Placeholder 5"/>
          <p:cNvSpPr>
            <a:spLocks noGrp="1"/>
          </p:cNvSpPr>
          <p:nvPr>
            <p:ph type="tbl" sz="quarter" idx="11"/>
          </p:nvPr>
        </p:nvSpPr>
        <p:spPr>
          <a:xfrm>
            <a:off x="4723850" y="2343149"/>
            <a:ext cx="3817733" cy="2392363"/>
          </a:xfrm>
        </p:spPr>
        <p:txBody>
          <a:bodyPr/>
          <a:lstStyle/>
          <a:p>
            <a:r>
              <a:rPr lang="en-US" dirty="0" smtClean="0"/>
              <a:t>Click icon to add table</a:t>
            </a:r>
            <a:endParaRPr lang="en-GB" dirty="0"/>
          </a:p>
        </p:txBody>
      </p:sp>
    </p:spTree>
    <p:extLst>
      <p:ext uri="{BB962C8B-B14F-4D97-AF65-F5344CB8AC3E}">
        <p14:creationId xmlns:p14="http://schemas.microsoft.com/office/powerpoint/2010/main" val="41202236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7630392-7187-4ED2-8703-5E1D50C7FB8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2857"/>
          </a:xfrm>
          <a:prstGeom prst="rect">
            <a:avLst/>
          </a:prstGeom>
        </p:spPr>
      </p:pic>
      <p:sp>
        <p:nvSpPr>
          <p:cNvPr id="2" name="Rectangle 1"/>
          <p:cNvSpPr/>
          <p:nvPr userDrawn="1"/>
        </p:nvSpPr>
        <p:spPr>
          <a:xfrm>
            <a:off x="252413" y="252413"/>
            <a:ext cx="8639175" cy="4638675"/>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algn="ctr"/>
            <a:endParaRPr lang="en-GB" baseline="0" dirty="0"/>
          </a:p>
        </p:txBody>
      </p:sp>
      <p:sp>
        <p:nvSpPr>
          <p:cNvPr id="5" name="Title 1"/>
          <p:cNvSpPr>
            <a:spLocks noGrp="1"/>
          </p:cNvSpPr>
          <p:nvPr>
            <p:ph type="title" hasCustomPrompt="1"/>
          </p:nvPr>
        </p:nvSpPr>
        <p:spPr>
          <a:xfrm>
            <a:off x="609601" y="861170"/>
            <a:ext cx="7918730" cy="739030"/>
          </a:xfrm>
        </p:spPr>
        <p:txBody>
          <a:bodyPr>
            <a:noAutofit/>
          </a:bodyPr>
          <a:lstStyle>
            <a:lvl1pPr>
              <a:defRPr sz="5500">
                <a:solidFill>
                  <a:schemeClr val="accent4"/>
                </a:solidFill>
              </a:defRPr>
            </a:lvl1pPr>
          </a:lstStyle>
          <a:p>
            <a:r>
              <a:rPr lang="en-US" dirty="0"/>
              <a:t>Agenda</a:t>
            </a:r>
            <a:endParaRPr lang="en-GB" dirty="0"/>
          </a:p>
        </p:txBody>
      </p:sp>
      <p:sp>
        <p:nvSpPr>
          <p:cNvPr id="6" name="Table Placeholder 5"/>
          <p:cNvSpPr>
            <a:spLocks noGrp="1"/>
          </p:cNvSpPr>
          <p:nvPr>
            <p:ph type="tbl" sz="quarter" idx="10"/>
          </p:nvPr>
        </p:nvSpPr>
        <p:spPr>
          <a:xfrm>
            <a:off x="601867" y="2343149"/>
            <a:ext cx="3817733" cy="2392363"/>
          </a:xfrm>
        </p:spPr>
        <p:txBody>
          <a:bodyPr/>
          <a:lstStyle/>
          <a:p>
            <a:endParaRPr lang="en-GB" dirty="0"/>
          </a:p>
        </p:txBody>
      </p:sp>
      <p:sp>
        <p:nvSpPr>
          <p:cNvPr id="8" name="Table Placeholder 5"/>
          <p:cNvSpPr>
            <a:spLocks noGrp="1"/>
          </p:cNvSpPr>
          <p:nvPr>
            <p:ph type="tbl" sz="quarter" idx="11"/>
          </p:nvPr>
        </p:nvSpPr>
        <p:spPr>
          <a:xfrm>
            <a:off x="4723850" y="2343149"/>
            <a:ext cx="3817733" cy="2392363"/>
          </a:xfrm>
        </p:spPr>
        <p:txBody>
          <a:bodyPr/>
          <a:lstStyle/>
          <a:p>
            <a:endParaRPr lang="en-GB" dirty="0"/>
          </a:p>
        </p:txBody>
      </p:sp>
    </p:spTree>
    <p:extLst>
      <p:ext uri="{BB962C8B-B14F-4D97-AF65-F5344CB8AC3E}">
        <p14:creationId xmlns:p14="http://schemas.microsoft.com/office/powerpoint/2010/main" val="27469885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Divider">
    <p:bg>
      <p:bgPr>
        <a:solidFill>
          <a:schemeClr val="bg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a:ext>
            </a:extLst>
          </a:blip>
          <a:stretch>
            <a:fillRect/>
          </a:stretch>
        </p:blipFill>
        <p:spPr bwMode="auto">
          <a:xfrm>
            <a:off x="1" y="70"/>
            <a:ext cx="9144892" cy="5143359"/>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p:cNvSpPr>
            <a:spLocks noGrp="1"/>
          </p:cNvSpPr>
          <p:nvPr>
            <p:ph type="ctrTitle" hasCustomPrompt="1"/>
          </p:nvPr>
        </p:nvSpPr>
        <p:spPr bwMode="gray">
          <a:xfrm>
            <a:off x="1904999" y="2114550"/>
            <a:ext cx="6918325" cy="1524000"/>
          </a:xfrm>
        </p:spPr>
        <p:txBody>
          <a:bodyPr anchor="t" anchorCtr="0">
            <a:noAutofit/>
          </a:bodyPr>
          <a:lstStyle>
            <a:lvl1pPr>
              <a:lnSpc>
                <a:spcPct val="90000"/>
              </a:lnSpc>
              <a:spcBef>
                <a:spcPts val="0"/>
              </a:spcBef>
              <a:spcAft>
                <a:spcPts val="0"/>
              </a:spcAft>
              <a:defRPr sz="5500" b="1" spc="-100" baseline="0">
                <a:solidFill>
                  <a:schemeClr val="bg1"/>
                </a:solidFill>
                <a:latin typeface="Arial" panose="020B0604020202020204" pitchFamily="34" charset="0"/>
                <a:cs typeface="Arial" panose="020B0604020202020204" pitchFamily="34" charset="0"/>
              </a:defRPr>
            </a:lvl1pPr>
          </a:lstStyle>
          <a:p>
            <a:r>
              <a:rPr lang="en-US" dirty="0"/>
              <a:t>Divider title to </a:t>
            </a:r>
            <a:br>
              <a:rPr lang="en-US" dirty="0"/>
            </a:br>
            <a:r>
              <a:rPr lang="en-US" dirty="0"/>
              <a:t>go here…</a:t>
            </a:r>
            <a:endParaRPr lang="en-AU" dirty="0"/>
          </a:p>
        </p:txBody>
      </p:sp>
      <p:sp>
        <p:nvSpPr>
          <p:cNvPr id="11" name="Text Placeholder 10"/>
          <p:cNvSpPr>
            <a:spLocks noGrp="1"/>
          </p:cNvSpPr>
          <p:nvPr>
            <p:ph type="body" sz="quarter" idx="10" hasCustomPrompt="1"/>
          </p:nvPr>
        </p:nvSpPr>
        <p:spPr>
          <a:xfrm>
            <a:off x="1295400" y="1428381"/>
            <a:ext cx="609600" cy="502489"/>
          </a:xfrm>
          <a:solidFill>
            <a:schemeClr val="accent1"/>
          </a:solidFill>
        </p:spPr>
        <p:txBody>
          <a:bodyPr anchor="ctr" anchorCtr="1">
            <a:noAutofit/>
          </a:bodyPr>
          <a:lstStyle>
            <a:lvl1pPr>
              <a:defRPr sz="3500" b="1">
                <a:solidFill>
                  <a:schemeClr val="bg1"/>
                </a:solidFill>
              </a:defRPr>
            </a:lvl1pPr>
          </a:lstStyle>
          <a:p>
            <a:r>
              <a:rPr lang="en-US" dirty="0"/>
              <a:t>1</a:t>
            </a:r>
            <a:endParaRPr lang="en-AU" dirty="0"/>
          </a:p>
        </p:txBody>
      </p:sp>
    </p:spTree>
    <p:extLst>
      <p:ext uri="{BB962C8B-B14F-4D97-AF65-F5344CB8AC3E}">
        <p14:creationId xmlns:p14="http://schemas.microsoft.com/office/powerpoint/2010/main" val="18130442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57200" y="1809750"/>
            <a:ext cx="8229600" cy="1905000"/>
          </a:xfrm>
        </p:spPr>
        <p:txBody>
          <a:bodyPr anchor="ctr" anchorCtr="0">
            <a:normAutofit/>
          </a:bodyPr>
          <a:lstStyle>
            <a:lvl1pPr algn="ctr">
              <a:lnSpc>
                <a:spcPct val="100000"/>
              </a:lnSpc>
              <a:defRPr sz="3700" b="1">
                <a:solidFill>
                  <a:schemeClr val="bg1"/>
                </a:solidFill>
              </a:defRPr>
            </a:lvl1pPr>
            <a:lvl2pPr>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GB" dirty="0"/>
              <a:t>We are all in the gutter, but some </a:t>
            </a:r>
          </a:p>
          <a:p>
            <a:pPr lvl="0"/>
            <a:r>
              <a:rPr lang="en-GB" dirty="0"/>
              <a:t>of us are looking at the stars.</a:t>
            </a:r>
          </a:p>
        </p:txBody>
      </p:sp>
      <p:sp>
        <p:nvSpPr>
          <p:cNvPr id="9" name="Text Placeholder 8"/>
          <p:cNvSpPr>
            <a:spLocks noGrp="1"/>
          </p:cNvSpPr>
          <p:nvPr>
            <p:ph type="body" sz="quarter" idx="11" hasCustomPrompt="1"/>
          </p:nvPr>
        </p:nvSpPr>
        <p:spPr>
          <a:xfrm>
            <a:off x="457200" y="3790950"/>
            <a:ext cx="8229600" cy="533400"/>
          </a:xfrm>
        </p:spPr>
        <p:txBody>
          <a:bodyPr>
            <a:normAutofit/>
          </a:bodyPr>
          <a:lstStyle>
            <a:lvl1pPr algn="ctr">
              <a:defRPr sz="2700">
                <a:solidFill>
                  <a:schemeClr val="accent3"/>
                </a:solidFill>
              </a:defRPr>
            </a:lvl1pPr>
          </a:lstStyle>
          <a:p>
            <a:pPr lvl="0"/>
            <a:r>
              <a:rPr lang="en-US"/>
              <a:t>Oscar Wilde</a:t>
            </a:r>
            <a:endParaRPr lang="en-GB"/>
          </a:p>
        </p:txBody>
      </p:sp>
      <p:sp>
        <p:nvSpPr>
          <p:cNvPr id="14" name="Freeform 7"/>
          <p:cNvSpPr>
            <a:spLocks noEditPoints="1"/>
          </p:cNvSpPr>
          <p:nvPr userDrawn="1"/>
        </p:nvSpPr>
        <p:spPr bwMode="auto">
          <a:xfrm>
            <a:off x="4157868" y="880044"/>
            <a:ext cx="828265" cy="643833"/>
          </a:xfrm>
          <a:custGeom>
            <a:avLst/>
            <a:gdLst>
              <a:gd name="T0" fmla="*/ 39 w 405"/>
              <a:gd name="T1" fmla="*/ 81 h 315"/>
              <a:gd name="T2" fmla="*/ 0 w 405"/>
              <a:gd name="T3" fmla="*/ 195 h 315"/>
              <a:gd name="T4" fmla="*/ 29 w 405"/>
              <a:gd name="T5" fmla="*/ 282 h 315"/>
              <a:gd name="T6" fmla="*/ 97 w 405"/>
              <a:gd name="T7" fmla="*/ 315 h 315"/>
              <a:gd name="T8" fmla="*/ 155 w 405"/>
              <a:gd name="T9" fmla="*/ 291 h 315"/>
              <a:gd name="T10" fmla="*/ 179 w 405"/>
              <a:gd name="T11" fmla="*/ 235 h 315"/>
              <a:gd name="T12" fmla="*/ 158 w 405"/>
              <a:gd name="T13" fmla="*/ 183 h 315"/>
              <a:gd name="T14" fmla="*/ 110 w 405"/>
              <a:gd name="T15" fmla="*/ 161 h 315"/>
              <a:gd name="T16" fmla="*/ 72 w 405"/>
              <a:gd name="T17" fmla="*/ 172 h 315"/>
              <a:gd name="T18" fmla="*/ 65 w 405"/>
              <a:gd name="T19" fmla="*/ 175 h 315"/>
              <a:gd name="T20" fmla="*/ 61 w 405"/>
              <a:gd name="T21" fmla="*/ 172 h 315"/>
              <a:gd name="T22" fmla="*/ 58 w 405"/>
              <a:gd name="T23" fmla="*/ 159 h 315"/>
              <a:gd name="T24" fmla="*/ 86 w 405"/>
              <a:gd name="T25" fmla="*/ 79 h 315"/>
              <a:gd name="T26" fmla="*/ 163 w 405"/>
              <a:gd name="T27" fmla="*/ 23 h 315"/>
              <a:gd name="T28" fmla="*/ 163 w 405"/>
              <a:gd name="T29" fmla="*/ 0 h 315"/>
              <a:gd name="T30" fmla="*/ 39 w 405"/>
              <a:gd name="T31" fmla="*/ 81 h 315"/>
              <a:gd name="T32" fmla="*/ 266 w 405"/>
              <a:gd name="T33" fmla="*/ 81 h 315"/>
              <a:gd name="T34" fmla="*/ 227 w 405"/>
              <a:gd name="T35" fmla="*/ 195 h 315"/>
              <a:gd name="T36" fmla="*/ 256 w 405"/>
              <a:gd name="T37" fmla="*/ 282 h 315"/>
              <a:gd name="T38" fmla="*/ 324 w 405"/>
              <a:gd name="T39" fmla="*/ 315 h 315"/>
              <a:gd name="T40" fmla="*/ 382 w 405"/>
              <a:gd name="T41" fmla="*/ 291 h 315"/>
              <a:gd name="T42" fmla="*/ 405 w 405"/>
              <a:gd name="T43" fmla="*/ 235 h 315"/>
              <a:gd name="T44" fmla="*/ 385 w 405"/>
              <a:gd name="T45" fmla="*/ 183 h 315"/>
              <a:gd name="T46" fmla="*/ 337 w 405"/>
              <a:gd name="T47" fmla="*/ 161 h 315"/>
              <a:gd name="T48" fmla="*/ 299 w 405"/>
              <a:gd name="T49" fmla="*/ 172 h 315"/>
              <a:gd name="T50" fmla="*/ 292 w 405"/>
              <a:gd name="T51" fmla="*/ 175 h 315"/>
              <a:gd name="T52" fmla="*/ 288 w 405"/>
              <a:gd name="T53" fmla="*/ 172 h 315"/>
              <a:gd name="T54" fmla="*/ 285 w 405"/>
              <a:gd name="T55" fmla="*/ 159 h 315"/>
              <a:gd name="T56" fmla="*/ 313 w 405"/>
              <a:gd name="T57" fmla="*/ 79 h 315"/>
              <a:gd name="T58" fmla="*/ 389 w 405"/>
              <a:gd name="T59" fmla="*/ 23 h 315"/>
              <a:gd name="T60" fmla="*/ 389 w 405"/>
              <a:gd name="T61" fmla="*/ 0 h 315"/>
              <a:gd name="T62" fmla="*/ 266 w 405"/>
              <a:gd name="T63" fmla="*/ 81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5" h="315">
                <a:moveTo>
                  <a:pt x="39" y="81"/>
                </a:moveTo>
                <a:cubicBezTo>
                  <a:pt x="13" y="114"/>
                  <a:pt x="0" y="152"/>
                  <a:pt x="0" y="195"/>
                </a:cubicBezTo>
                <a:cubicBezTo>
                  <a:pt x="0" y="231"/>
                  <a:pt x="10" y="260"/>
                  <a:pt x="29" y="282"/>
                </a:cubicBezTo>
                <a:cubicBezTo>
                  <a:pt x="48" y="304"/>
                  <a:pt x="71" y="315"/>
                  <a:pt x="97" y="315"/>
                </a:cubicBezTo>
                <a:cubicBezTo>
                  <a:pt x="120" y="315"/>
                  <a:pt x="139" y="307"/>
                  <a:pt x="155" y="291"/>
                </a:cubicBezTo>
                <a:cubicBezTo>
                  <a:pt x="171" y="274"/>
                  <a:pt x="179" y="256"/>
                  <a:pt x="179" y="235"/>
                </a:cubicBezTo>
                <a:cubicBezTo>
                  <a:pt x="179" y="215"/>
                  <a:pt x="172" y="197"/>
                  <a:pt x="158" y="183"/>
                </a:cubicBezTo>
                <a:cubicBezTo>
                  <a:pt x="144" y="168"/>
                  <a:pt x="128" y="161"/>
                  <a:pt x="110" y="161"/>
                </a:cubicBezTo>
                <a:cubicBezTo>
                  <a:pt x="95" y="161"/>
                  <a:pt x="82" y="164"/>
                  <a:pt x="72" y="172"/>
                </a:cubicBezTo>
                <a:cubicBezTo>
                  <a:pt x="69" y="174"/>
                  <a:pt x="67" y="175"/>
                  <a:pt x="65" y="175"/>
                </a:cubicBezTo>
                <a:cubicBezTo>
                  <a:pt x="63" y="175"/>
                  <a:pt x="62" y="174"/>
                  <a:pt x="61" y="172"/>
                </a:cubicBezTo>
                <a:cubicBezTo>
                  <a:pt x="59" y="169"/>
                  <a:pt x="58" y="165"/>
                  <a:pt x="58" y="159"/>
                </a:cubicBezTo>
                <a:cubicBezTo>
                  <a:pt x="58" y="131"/>
                  <a:pt x="67" y="105"/>
                  <a:pt x="86" y="79"/>
                </a:cubicBezTo>
                <a:cubicBezTo>
                  <a:pt x="104" y="53"/>
                  <a:pt x="130" y="35"/>
                  <a:pt x="163" y="23"/>
                </a:cubicBezTo>
                <a:cubicBezTo>
                  <a:pt x="163" y="0"/>
                  <a:pt x="163" y="0"/>
                  <a:pt x="163" y="0"/>
                </a:cubicBezTo>
                <a:cubicBezTo>
                  <a:pt x="106" y="20"/>
                  <a:pt x="65" y="47"/>
                  <a:pt x="39" y="81"/>
                </a:cubicBezTo>
                <a:moveTo>
                  <a:pt x="266" y="81"/>
                </a:moveTo>
                <a:cubicBezTo>
                  <a:pt x="240" y="114"/>
                  <a:pt x="227" y="152"/>
                  <a:pt x="227" y="195"/>
                </a:cubicBezTo>
                <a:cubicBezTo>
                  <a:pt x="227" y="231"/>
                  <a:pt x="236" y="260"/>
                  <a:pt x="256" y="282"/>
                </a:cubicBezTo>
                <a:cubicBezTo>
                  <a:pt x="275" y="304"/>
                  <a:pt x="297" y="315"/>
                  <a:pt x="324" y="315"/>
                </a:cubicBezTo>
                <a:cubicBezTo>
                  <a:pt x="347" y="315"/>
                  <a:pt x="366" y="307"/>
                  <a:pt x="382" y="291"/>
                </a:cubicBezTo>
                <a:cubicBezTo>
                  <a:pt x="398" y="274"/>
                  <a:pt x="405" y="256"/>
                  <a:pt x="405" y="235"/>
                </a:cubicBezTo>
                <a:cubicBezTo>
                  <a:pt x="405" y="215"/>
                  <a:pt x="399" y="197"/>
                  <a:pt x="385" y="183"/>
                </a:cubicBezTo>
                <a:cubicBezTo>
                  <a:pt x="371" y="168"/>
                  <a:pt x="355" y="161"/>
                  <a:pt x="337" y="161"/>
                </a:cubicBezTo>
                <a:cubicBezTo>
                  <a:pt x="322" y="161"/>
                  <a:pt x="309" y="164"/>
                  <a:pt x="299" y="172"/>
                </a:cubicBezTo>
                <a:cubicBezTo>
                  <a:pt x="296" y="174"/>
                  <a:pt x="293" y="175"/>
                  <a:pt x="292" y="175"/>
                </a:cubicBezTo>
                <a:cubicBezTo>
                  <a:pt x="290" y="175"/>
                  <a:pt x="289" y="174"/>
                  <a:pt x="288" y="172"/>
                </a:cubicBezTo>
                <a:cubicBezTo>
                  <a:pt x="286" y="169"/>
                  <a:pt x="285" y="165"/>
                  <a:pt x="285" y="159"/>
                </a:cubicBezTo>
                <a:cubicBezTo>
                  <a:pt x="285" y="131"/>
                  <a:pt x="294" y="105"/>
                  <a:pt x="313" y="79"/>
                </a:cubicBezTo>
                <a:cubicBezTo>
                  <a:pt x="331" y="53"/>
                  <a:pt x="357" y="35"/>
                  <a:pt x="389" y="23"/>
                </a:cubicBezTo>
                <a:cubicBezTo>
                  <a:pt x="389" y="0"/>
                  <a:pt x="389" y="0"/>
                  <a:pt x="389" y="0"/>
                </a:cubicBezTo>
                <a:cubicBezTo>
                  <a:pt x="333" y="20"/>
                  <a:pt x="292" y="47"/>
                  <a:pt x="266" y="81"/>
                </a:cubicBezTo>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35710759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Questions">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a:ext>
            </a:extLst>
          </a:blip>
          <a:stretch>
            <a:fillRect/>
          </a:stretch>
        </p:blipFill>
        <p:spPr bwMode="auto">
          <a:xfrm>
            <a:off x="1" y="70"/>
            <a:ext cx="9144892" cy="514335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a:ext>
            </a:extLst>
          </a:blip>
          <a:srcRect l="4575" t="37299"/>
          <a:stretch/>
        </p:blipFill>
        <p:spPr bwMode="auto">
          <a:xfrm>
            <a:off x="572" y="0"/>
            <a:ext cx="6633591" cy="445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Placeholder 8"/>
          <p:cNvSpPr>
            <a:spLocks noGrp="1"/>
          </p:cNvSpPr>
          <p:nvPr>
            <p:ph type="body" sz="quarter" idx="11" hasCustomPrompt="1"/>
          </p:nvPr>
        </p:nvSpPr>
        <p:spPr>
          <a:xfrm>
            <a:off x="1096963" y="1581150"/>
            <a:ext cx="4846637" cy="762000"/>
          </a:xfrm>
        </p:spPr>
        <p:txBody>
          <a:bodyPr/>
          <a:lstStyle>
            <a:lvl1pPr>
              <a:defRPr lang="en-US" sz="5500" b="1" kern="1200" spc="-100" dirty="0" smtClean="0">
                <a:solidFill>
                  <a:schemeClr val="accent2"/>
                </a:solidFill>
                <a:latin typeface="+mj-lt"/>
                <a:ea typeface="+mj-ea"/>
                <a:cs typeface="+mj-cs"/>
              </a:defRPr>
            </a:lvl1pPr>
          </a:lstStyle>
          <a:p>
            <a:pPr marL="0" lvl="0" indent="0" algn="l" defTabSz="914400" rtl="0" eaLnBrk="1" latinLnBrk="0" hangingPunct="1">
              <a:lnSpc>
                <a:spcPct val="85000"/>
              </a:lnSpc>
              <a:spcBef>
                <a:spcPct val="0"/>
              </a:spcBef>
              <a:spcAft>
                <a:spcPts val="600"/>
              </a:spcAft>
              <a:buClr>
                <a:schemeClr val="tx1"/>
              </a:buClr>
              <a:buFont typeface="Arial" pitchFamily="34" charset="0"/>
              <a:buNone/>
            </a:pPr>
            <a:r>
              <a:rPr lang="en-US" dirty="0"/>
              <a:t>Questions</a:t>
            </a:r>
          </a:p>
        </p:txBody>
      </p:sp>
    </p:spTree>
    <p:extLst>
      <p:ext uri="{BB962C8B-B14F-4D97-AF65-F5344CB8AC3E}">
        <p14:creationId xmlns:p14="http://schemas.microsoft.com/office/powerpoint/2010/main" val="18804768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reak Slide">
    <p:bg>
      <p:bgPr>
        <a:solidFill>
          <a:schemeClr val="accent1"/>
        </a:solidFill>
        <a:effectLst/>
      </p:bgPr>
    </p:bg>
    <p:spTree>
      <p:nvGrpSpPr>
        <p:cNvPr id="1" name=""/>
        <p:cNvGrpSpPr/>
        <p:nvPr/>
      </p:nvGrpSpPr>
      <p:grpSpPr>
        <a:xfrm>
          <a:off x="0" y="0"/>
          <a:ext cx="0" cy="0"/>
          <a:chOff x="0" y="0"/>
          <a:chExt cx="0" cy="0"/>
        </a:xfrm>
      </p:grpSpPr>
      <p:sp>
        <p:nvSpPr>
          <p:cNvPr id="19" name="Text Placeholder 18"/>
          <p:cNvSpPr>
            <a:spLocks noGrp="1"/>
          </p:cNvSpPr>
          <p:nvPr>
            <p:ph type="body" sz="quarter" idx="12"/>
          </p:nvPr>
        </p:nvSpPr>
        <p:spPr>
          <a:xfrm>
            <a:off x="5029200" y="2800350"/>
            <a:ext cx="3124200" cy="457200"/>
          </a:xfrm>
        </p:spPr>
        <p:txBody>
          <a:bodyPr>
            <a:noAutofit/>
          </a:bodyPr>
          <a:lstStyle>
            <a:lvl1pPr>
              <a:defRPr sz="1400" b="0" i="0" baseline="0">
                <a:solidFill>
                  <a:schemeClr val="bg1"/>
                </a:solidFill>
              </a:defRPr>
            </a:lvl1pPr>
            <a:lvl2pPr>
              <a:defRPr sz="1400" b="0" i="0" baseline="0">
                <a:solidFill>
                  <a:schemeClr val="bg1"/>
                </a:solidFill>
              </a:defRPr>
            </a:lvl2pPr>
            <a:lvl3pPr>
              <a:defRPr sz="1400" b="0" i="0" baseline="0">
                <a:solidFill>
                  <a:schemeClr val="bg1"/>
                </a:solidFill>
              </a:defRPr>
            </a:lvl3pPr>
            <a:lvl4pPr>
              <a:defRPr sz="1400" b="0" i="0" baseline="0">
                <a:solidFill>
                  <a:schemeClr val="bg1"/>
                </a:solidFill>
              </a:defRPr>
            </a:lvl4pPr>
            <a:lvl5pPr>
              <a:defRPr sz="1400" b="0" i="0" baseline="0">
                <a:solidFill>
                  <a:schemeClr val="bg1"/>
                </a:solidFill>
              </a:defRPr>
            </a:lvl5pPr>
          </a:lstStyle>
          <a:p>
            <a:pPr lvl="0"/>
            <a:r>
              <a:rPr lang="en-US"/>
              <a:t>Click to edit Master text styles</a:t>
            </a:r>
            <a:endParaRPr lang="en-GB"/>
          </a:p>
        </p:txBody>
      </p:sp>
      <p:sp>
        <p:nvSpPr>
          <p:cNvPr id="16" name="Oval 15">
            <a:extLst>
              <a:ext uri="{FF2B5EF4-FFF2-40B4-BE49-F238E27FC236}">
                <a16:creationId xmlns:a16="http://schemas.microsoft.com/office/drawing/2014/main" id="{C654B7F7-8527-4579-93AD-18969898042A}"/>
              </a:ext>
            </a:extLst>
          </p:cNvPr>
          <p:cNvSpPr/>
          <p:nvPr userDrawn="1"/>
        </p:nvSpPr>
        <p:spPr>
          <a:xfrm>
            <a:off x="2438400" y="1485900"/>
            <a:ext cx="2171700" cy="2171700"/>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4800" b="1">
              <a:solidFill>
                <a:srgbClr val="EE3135"/>
              </a:solidFill>
            </a:endParaRPr>
          </a:p>
        </p:txBody>
      </p:sp>
      <p:sp>
        <p:nvSpPr>
          <p:cNvPr id="17" name="AutoShape 3">
            <a:extLst>
              <a:ext uri="{FF2B5EF4-FFF2-40B4-BE49-F238E27FC236}">
                <a16:creationId xmlns:a16="http://schemas.microsoft.com/office/drawing/2014/main" id="{D2F46FE9-AAB3-44C7-B6C9-3F5DFEAECC1E}"/>
              </a:ext>
            </a:extLst>
          </p:cNvPr>
          <p:cNvSpPr>
            <a:spLocks noChangeAspect="1" noChangeArrowheads="1" noTextEdit="1"/>
          </p:cNvSpPr>
          <p:nvPr userDrawn="1"/>
        </p:nvSpPr>
        <p:spPr bwMode="auto">
          <a:xfrm>
            <a:off x="3048000" y="2052638"/>
            <a:ext cx="1028186" cy="1038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grpSp>
        <p:nvGrpSpPr>
          <p:cNvPr id="18" name="Group 17">
            <a:extLst>
              <a:ext uri="{FF2B5EF4-FFF2-40B4-BE49-F238E27FC236}">
                <a16:creationId xmlns:a16="http://schemas.microsoft.com/office/drawing/2014/main" id="{44534D52-6739-4409-A783-036D796F9072}"/>
              </a:ext>
            </a:extLst>
          </p:cNvPr>
          <p:cNvGrpSpPr/>
          <p:nvPr userDrawn="1"/>
        </p:nvGrpSpPr>
        <p:grpSpPr>
          <a:xfrm>
            <a:off x="3048000" y="2055510"/>
            <a:ext cx="1031058" cy="1032480"/>
            <a:chOff x="2666260" y="2041222"/>
            <a:chExt cx="1031058" cy="1032480"/>
          </a:xfrm>
        </p:grpSpPr>
        <p:sp>
          <p:nvSpPr>
            <p:cNvPr id="20" name="Freeform 5">
              <a:extLst>
                <a:ext uri="{FF2B5EF4-FFF2-40B4-BE49-F238E27FC236}">
                  <a16:creationId xmlns:a16="http://schemas.microsoft.com/office/drawing/2014/main" id="{A2B8ABD7-D9CF-4BEF-AEF0-EDB62CEA1C81}"/>
                </a:ext>
              </a:extLst>
            </p:cNvPr>
            <p:cNvSpPr>
              <a:spLocks noEditPoints="1"/>
            </p:cNvSpPr>
            <p:nvPr/>
          </p:nvSpPr>
          <p:spPr bwMode="auto">
            <a:xfrm>
              <a:off x="2666260" y="2418889"/>
              <a:ext cx="1031058" cy="654813"/>
            </a:xfrm>
            <a:custGeom>
              <a:avLst/>
              <a:gdLst>
                <a:gd name="T0" fmla="*/ 259 w 301"/>
                <a:gd name="T1" fmla="*/ 34 h 191"/>
                <a:gd name="T2" fmla="*/ 246 w 301"/>
                <a:gd name="T3" fmla="*/ 34 h 191"/>
                <a:gd name="T4" fmla="*/ 246 w 301"/>
                <a:gd name="T5" fmla="*/ 13 h 191"/>
                <a:gd name="T6" fmla="*/ 232 w 301"/>
                <a:gd name="T7" fmla="*/ 0 h 191"/>
                <a:gd name="T8" fmla="*/ 13 w 301"/>
                <a:gd name="T9" fmla="*/ 0 h 191"/>
                <a:gd name="T10" fmla="*/ 0 w 301"/>
                <a:gd name="T11" fmla="*/ 13 h 191"/>
                <a:gd name="T12" fmla="*/ 0 w 301"/>
                <a:gd name="T13" fmla="*/ 96 h 191"/>
                <a:gd name="T14" fmla="*/ 46 w 301"/>
                <a:gd name="T15" fmla="*/ 178 h 191"/>
                <a:gd name="T16" fmla="*/ 6 w 301"/>
                <a:gd name="T17" fmla="*/ 178 h 191"/>
                <a:gd name="T18" fmla="*/ 0 w 301"/>
                <a:gd name="T19" fmla="*/ 184 h 191"/>
                <a:gd name="T20" fmla="*/ 6 w 301"/>
                <a:gd name="T21" fmla="*/ 191 h 191"/>
                <a:gd name="T22" fmla="*/ 239 w 301"/>
                <a:gd name="T23" fmla="*/ 191 h 191"/>
                <a:gd name="T24" fmla="*/ 246 w 301"/>
                <a:gd name="T25" fmla="*/ 184 h 191"/>
                <a:gd name="T26" fmla="*/ 239 w 301"/>
                <a:gd name="T27" fmla="*/ 178 h 191"/>
                <a:gd name="T28" fmla="*/ 200 w 301"/>
                <a:gd name="T29" fmla="*/ 178 h 191"/>
                <a:gd name="T30" fmla="*/ 244 w 301"/>
                <a:gd name="T31" fmla="*/ 116 h 191"/>
                <a:gd name="T32" fmla="*/ 259 w 301"/>
                <a:gd name="T33" fmla="*/ 116 h 191"/>
                <a:gd name="T34" fmla="*/ 301 w 301"/>
                <a:gd name="T35" fmla="*/ 75 h 191"/>
                <a:gd name="T36" fmla="*/ 259 w 301"/>
                <a:gd name="T37" fmla="*/ 34 h 191"/>
                <a:gd name="T38" fmla="*/ 150 w 301"/>
                <a:gd name="T39" fmla="*/ 178 h 191"/>
                <a:gd name="T40" fmla="*/ 95 w 301"/>
                <a:gd name="T41" fmla="*/ 178 h 191"/>
                <a:gd name="T42" fmla="*/ 34 w 301"/>
                <a:gd name="T43" fmla="*/ 150 h 191"/>
                <a:gd name="T44" fmla="*/ 212 w 301"/>
                <a:gd name="T45" fmla="*/ 150 h 191"/>
                <a:gd name="T46" fmla="*/ 150 w 301"/>
                <a:gd name="T47" fmla="*/ 178 h 191"/>
                <a:gd name="T48" fmla="*/ 232 w 301"/>
                <a:gd name="T49" fmla="*/ 96 h 191"/>
                <a:gd name="T50" fmla="*/ 222 w 301"/>
                <a:gd name="T51" fmla="*/ 137 h 191"/>
                <a:gd name="T52" fmla="*/ 23 w 301"/>
                <a:gd name="T53" fmla="*/ 137 h 191"/>
                <a:gd name="T54" fmla="*/ 13 w 301"/>
                <a:gd name="T55" fmla="*/ 96 h 191"/>
                <a:gd name="T56" fmla="*/ 13 w 301"/>
                <a:gd name="T57" fmla="*/ 13 h 191"/>
                <a:gd name="T58" fmla="*/ 232 w 301"/>
                <a:gd name="T59" fmla="*/ 13 h 191"/>
                <a:gd name="T60" fmla="*/ 232 w 301"/>
                <a:gd name="T61" fmla="*/ 96 h 191"/>
                <a:gd name="T62" fmla="*/ 232 w 301"/>
                <a:gd name="T63" fmla="*/ 96 h 191"/>
                <a:gd name="T64" fmla="*/ 259 w 301"/>
                <a:gd name="T65" fmla="*/ 102 h 191"/>
                <a:gd name="T66" fmla="*/ 246 w 301"/>
                <a:gd name="T67" fmla="*/ 102 h 191"/>
                <a:gd name="T68" fmla="*/ 246 w 301"/>
                <a:gd name="T69" fmla="*/ 96 h 191"/>
                <a:gd name="T70" fmla="*/ 246 w 301"/>
                <a:gd name="T71" fmla="*/ 48 h 191"/>
                <a:gd name="T72" fmla="*/ 259 w 301"/>
                <a:gd name="T73" fmla="*/ 48 h 191"/>
                <a:gd name="T74" fmla="*/ 287 w 301"/>
                <a:gd name="T75" fmla="*/ 75 h 191"/>
                <a:gd name="T76" fmla="*/ 259 w 301"/>
                <a:gd name="T77" fmla="*/ 102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1" h="191">
                  <a:moveTo>
                    <a:pt x="259" y="34"/>
                  </a:moveTo>
                  <a:cubicBezTo>
                    <a:pt x="246" y="34"/>
                    <a:pt x="246" y="34"/>
                    <a:pt x="246" y="34"/>
                  </a:cubicBezTo>
                  <a:cubicBezTo>
                    <a:pt x="246" y="13"/>
                    <a:pt x="246" y="13"/>
                    <a:pt x="246" y="13"/>
                  </a:cubicBezTo>
                  <a:cubicBezTo>
                    <a:pt x="246" y="7"/>
                    <a:pt x="239" y="0"/>
                    <a:pt x="232" y="0"/>
                  </a:cubicBezTo>
                  <a:cubicBezTo>
                    <a:pt x="13" y="0"/>
                    <a:pt x="13" y="0"/>
                    <a:pt x="13" y="0"/>
                  </a:cubicBezTo>
                  <a:cubicBezTo>
                    <a:pt x="6" y="0"/>
                    <a:pt x="0" y="7"/>
                    <a:pt x="0" y="13"/>
                  </a:cubicBezTo>
                  <a:cubicBezTo>
                    <a:pt x="0" y="96"/>
                    <a:pt x="0" y="96"/>
                    <a:pt x="0" y="96"/>
                  </a:cubicBezTo>
                  <a:cubicBezTo>
                    <a:pt x="0" y="130"/>
                    <a:pt x="18" y="161"/>
                    <a:pt x="46" y="178"/>
                  </a:cubicBezTo>
                  <a:cubicBezTo>
                    <a:pt x="6" y="178"/>
                    <a:pt x="6" y="178"/>
                    <a:pt x="6" y="178"/>
                  </a:cubicBezTo>
                  <a:cubicBezTo>
                    <a:pt x="3" y="178"/>
                    <a:pt x="0" y="181"/>
                    <a:pt x="0" y="184"/>
                  </a:cubicBezTo>
                  <a:cubicBezTo>
                    <a:pt x="0" y="188"/>
                    <a:pt x="3" y="191"/>
                    <a:pt x="6" y="191"/>
                  </a:cubicBezTo>
                  <a:cubicBezTo>
                    <a:pt x="239" y="191"/>
                    <a:pt x="239" y="191"/>
                    <a:pt x="239" y="191"/>
                  </a:cubicBezTo>
                  <a:cubicBezTo>
                    <a:pt x="242" y="191"/>
                    <a:pt x="246" y="188"/>
                    <a:pt x="246" y="184"/>
                  </a:cubicBezTo>
                  <a:cubicBezTo>
                    <a:pt x="246" y="181"/>
                    <a:pt x="242" y="178"/>
                    <a:pt x="239" y="178"/>
                  </a:cubicBezTo>
                  <a:cubicBezTo>
                    <a:pt x="200" y="178"/>
                    <a:pt x="200" y="178"/>
                    <a:pt x="200" y="178"/>
                  </a:cubicBezTo>
                  <a:cubicBezTo>
                    <a:pt x="222" y="164"/>
                    <a:pt x="237" y="142"/>
                    <a:pt x="244" y="116"/>
                  </a:cubicBezTo>
                  <a:cubicBezTo>
                    <a:pt x="259" y="116"/>
                    <a:pt x="259" y="116"/>
                    <a:pt x="259" y="116"/>
                  </a:cubicBezTo>
                  <a:cubicBezTo>
                    <a:pt x="282" y="116"/>
                    <a:pt x="301" y="97"/>
                    <a:pt x="301" y="75"/>
                  </a:cubicBezTo>
                  <a:cubicBezTo>
                    <a:pt x="301" y="53"/>
                    <a:pt x="282" y="34"/>
                    <a:pt x="259" y="34"/>
                  </a:cubicBezTo>
                  <a:moveTo>
                    <a:pt x="150" y="178"/>
                  </a:moveTo>
                  <a:cubicBezTo>
                    <a:pt x="95" y="178"/>
                    <a:pt x="95" y="178"/>
                    <a:pt x="95" y="178"/>
                  </a:cubicBezTo>
                  <a:cubicBezTo>
                    <a:pt x="71" y="178"/>
                    <a:pt x="49" y="167"/>
                    <a:pt x="34" y="150"/>
                  </a:cubicBezTo>
                  <a:cubicBezTo>
                    <a:pt x="212" y="150"/>
                    <a:pt x="212" y="150"/>
                    <a:pt x="212" y="150"/>
                  </a:cubicBezTo>
                  <a:cubicBezTo>
                    <a:pt x="196" y="167"/>
                    <a:pt x="174" y="178"/>
                    <a:pt x="150" y="178"/>
                  </a:cubicBezTo>
                  <a:moveTo>
                    <a:pt x="232" y="96"/>
                  </a:moveTo>
                  <a:cubicBezTo>
                    <a:pt x="232" y="111"/>
                    <a:pt x="229" y="125"/>
                    <a:pt x="222" y="137"/>
                  </a:cubicBezTo>
                  <a:cubicBezTo>
                    <a:pt x="23" y="137"/>
                    <a:pt x="23" y="137"/>
                    <a:pt x="23" y="137"/>
                  </a:cubicBezTo>
                  <a:cubicBezTo>
                    <a:pt x="17" y="125"/>
                    <a:pt x="13" y="111"/>
                    <a:pt x="13" y="96"/>
                  </a:cubicBezTo>
                  <a:cubicBezTo>
                    <a:pt x="13" y="13"/>
                    <a:pt x="13" y="13"/>
                    <a:pt x="13" y="13"/>
                  </a:cubicBezTo>
                  <a:cubicBezTo>
                    <a:pt x="232" y="13"/>
                    <a:pt x="232" y="13"/>
                    <a:pt x="232" y="13"/>
                  </a:cubicBezTo>
                  <a:cubicBezTo>
                    <a:pt x="232" y="96"/>
                    <a:pt x="232" y="96"/>
                    <a:pt x="232" y="96"/>
                  </a:cubicBezTo>
                  <a:cubicBezTo>
                    <a:pt x="232" y="96"/>
                    <a:pt x="232" y="96"/>
                    <a:pt x="232" y="96"/>
                  </a:cubicBezTo>
                  <a:close/>
                  <a:moveTo>
                    <a:pt x="259" y="102"/>
                  </a:moveTo>
                  <a:cubicBezTo>
                    <a:pt x="246" y="102"/>
                    <a:pt x="246" y="102"/>
                    <a:pt x="246" y="102"/>
                  </a:cubicBezTo>
                  <a:cubicBezTo>
                    <a:pt x="246" y="101"/>
                    <a:pt x="246" y="97"/>
                    <a:pt x="246" y="96"/>
                  </a:cubicBezTo>
                  <a:cubicBezTo>
                    <a:pt x="246" y="48"/>
                    <a:pt x="246" y="48"/>
                    <a:pt x="246" y="48"/>
                  </a:cubicBezTo>
                  <a:cubicBezTo>
                    <a:pt x="259" y="48"/>
                    <a:pt x="259" y="48"/>
                    <a:pt x="259" y="48"/>
                  </a:cubicBezTo>
                  <a:cubicBezTo>
                    <a:pt x="275" y="48"/>
                    <a:pt x="287" y="60"/>
                    <a:pt x="287" y="75"/>
                  </a:cubicBezTo>
                  <a:cubicBezTo>
                    <a:pt x="287" y="90"/>
                    <a:pt x="275" y="102"/>
                    <a:pt x="259" y="102"/>
                  </a:cubicBezTo>
                </a:path>
              </a:pathLst>
            </a:custGeom>
            <a:solidFill>
              <a:schemeClr val="accent4"/>
            </a:solidFill>
            <a:ln>
              <a:noFill/>
            </a:ln>
            <a:extLst/>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grpSp>
          <p:nvGrpSpPr>
            <p:cNvPr id="21" name="Group 20">
              <a:extLst>
                <a:ext uri="{FF2B5EF4-FFF2-40B4-BE49-F238E27FC236}">
                  <a16:creationId xmlns:a16="http://schemas.microsoft.com/office/drawing/2014/main" id="{2C9F663C-10F4-4656-91F2-FC3FF8FEE62C}"/>
                </a:ext>
              </a:extLst>
            </p:cNvPr>
            <p:cNvGrpSpPr/>
            <p:nvPr/>
          </p:nvGrpSpPr>
          <p:grpSpPr>
            <a:xfrm>
              <a:off x="2782577" y="2041222"/>
              <a:ext cx="610306" cy="328843"/>
              <a:chOff x="2707117" y="2041222"/>
              <a:chExt cx="610306" cy="328843"/>
            </a:xfrm>
          </p:grpSpPr>
          <p:sp>
            <p:nvSpPr>
              <p:cNvPr id="22" name="Freeform 6">
                <a:extLst>
                  <a:ext uri="{FF2B5EF4-FFF2-40B4-BE49-F238E27FC236}">
                    <a16:creationId xmlns:a16="http://schemas.microsoft.com/office/drawing/2014/main" id="{EC8F6141-D8DF-453C-A367-55F48CB92074}"/>
                  </a:ext>
                </a:extLst>
              </p:cNvPr>
              <p:cNvSpPr>
                <a:spLocks/>
              </p:cNvSpPr>
              <p:nvPr/>
            </p:nvSpPr>
            <p:spPr bwMode="auto">
              <a:xfrm>
                <a:off x="2988576" y="2041222"/>
                <a:ext cx="47388" cy="281455"/>
              </a:xfrm>
              <a:custGeom>
                <a:avLst/>
                <a:gdLst>
                  <a:gd name="T0" fmla="*/ 7 w 14"/>
                  <a:gd name="T1" fmla="*/ 82 h 82"/>
                  <a:gd name="T2" fmla="*/ 14 w 14"/>
                  <a:gd name="T3" fmla="*/ 76 h 82"/>
                  <a:gd name="T4" fmla="*/ 14 w 14"/>
                  <a:gd name="T5" fmla="*/ 7 h 82"/>
                  <a:gd name="T6" fmla="*/ 7 w 14"/>
                  <a:gd name="T7" fmla="*/ 0 h 82"/>
                  <a:gd name="T8" fmla="*/ 0 w 14"/>
                  <a:gd name="T9" fmla="*/ 7 h 82"/>
                  <a:gd name="T10" fmla="*/ 0 w 14"/>
                  <a:gd name="T11" fmla="*/ 76 h 82"/>
                  <a:gd name="T12" fmla="*/ 7 w 14"/>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14" h="82">
                    <a:moveTo>
                      <a:pt x="7" y="82"/>
                    </a:moveTo>
                    <a:cubicBezTo>
                      <a:pt x="10" y="82"/>
                      <a:pt x="14" y="79"/>
                      <a:pt x="14" y="76"/>
                    </a:cubicBezTo>
                    <a:cubicBezTo>
                      <a:pt x="14" y="7"/>
                      <a:pt x="14" y="7"/>
                      <a:pt x="14" y="7"/>
                    </a:cubicBezTo>
                    <a:cubicBezTo>
                      <a:pt x="14" y="4"/>
                      <a:pt x="10" y="0"/>
                      <a:pt x="7" y="0"/>
                    </a:cubicBezTo>
                    <a:cubicBezTo>
                      <a:pt x="3" y="0"/>
                      <a:pt x="0" y="4"/>
                      <a:pt x="0" y="7"/>
                    </a:cubicBezTo>
                    <a:cubicBezTo>
                      <a:pt x="0" y="76"/>
                      <a:pt x="0" y="76"/>
                      <a:pt x="0" y="76"/>
                    </a:cubicBezTo>
                    <a:cubicBezTo>
                      <a:pt x="0" y="79"/>
                      <a:pt x="3" y="82"/>
                      <a:pt x="7" y="8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sp>
            <p:nvSpPr>
              <p:cNvPr id="23" name="Freeform 7">
                <a:extLst>
                  <a:ext uri="{FF2B5EF4-FFF2-40B4-BE49-F238E27FC236}">
                    <a16:creationId xmlns:a16="http://schemas.microsoft.com/office/drawing/2014/main" id="{1022E3CF-83AC-4C2A-BDCE-B1B019EBC428}"/>
                  </a:ext>
                </a:extLst>
              </p:cNvPr>
              <p:cNvSpPr>
                <a:spLocks/>
              </p:cNvSpPr>
              <p:nvPr/>
            </p:nvSpPr>
            <p:spPr bwMode="auto">
              <a:xfrm>
                <a:off x="3268598" y="2090046"/>
                <a:ext cx="48825" cy="280019"/>
              </a:xfrm>
              <a:custGeom>
                <a:avLst/>
                <a:gdLst>
                  <a:gd name="T0" fmla="*/ 7 w 14"/>
                  <a:gd name="T1" fmla="*/ 82 h 82"/>
                  <a:gd name="T2" fmla="*/ 14 w 14"/>
                  <a:gd name="T3" fmla="*/ 75 h 82"/>
                  <a:gd name="T4" fmla="*/ 14 w 14"/>
                  <a:gd name="T5" fmla="*/ 7 h 82"/>
                  <a:gd name="T6" fmla="*/ 7 w 14"/>
                  <a:gd name="T7" fmla="*/ 0 h 82"/>
                  <a:gd name="T8" fmla="*/ 0 w 14"/>
                  <a:gd name="T9" fmla="*/ 7 h 82"/>
                  <a:gd name="T10" fmla="*/ 0 w 14"/>
                  <a:gd name="T11" fmla="*/ 75 h 82"/>
                  <a:gd name="T12" fmla="*/ 7 w 14"/>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14" h="82">
                    <a:moveTo>
                      <a:pt x="7" y="82"/>
                    </a:moveTo>
                    <a:cubicBezTo>
                      <a:pt x="10" y="82"/>
                      <a:pt x="14" y="79"/>
                      <a:pt x="14" y="75"/>
                    </a:cubicBezTo>
                    <a:cubicBezTo>
                      <a:pt x="14" y="7"/>
                      <a:pt x="14" y="7"/>
                      <a:pt x="14" y="7"/>
                    </a:cubicBezTo>
                    <a:cubicBezTo>
                      <a:pt x="14" y="3"/>
                      <a:pt x="10" y="0"/>
                      <a:pt x="7" y="0"/>
                    </a:cubicBezTo>
                    <a:cubicBezTo>
                      <a:pt x="3" y="0"/>
                      <a:pt x="0" y="3"/>
                      <a:pt x="0" y="7"/>
                    </a:cubicBezTo>
                    <a:cubicBezTo>
                      <a:pt x="0" y="75"/>
                      <a:pt x="0" y="75"/>
                      <a:pt x="0" y="75"/>
                    </a:cubicBezTo>
                    <a:cubicBezTo>
                      <a:pt x="0" y="79"/>
                      <a:pt x="3" y="82"/>
                      <a:pt x="7" y="8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sp>
            <p:nvSpPr>
              <p:cNvPr id="24" name="Freeform 8">
                <a:extLst>
                  <a:ext uri="{FF2B5EF4-FFF2-40B4-BE49-F238E27FC236}">
                    <a16:creationId xmlns:a16="http://schemas.microsoft.com/office/drawing/2014/main" id="{3C5668DE-546D-427A-979C-F3E8EA97437F}"/>
                  </a:ext>
                </a:extLst>
              </p:cNvPr>
              <p:cNvSpPr>
                <a:spLocks/>
              </p:cNvSpPr>
              <p:nvPr/>
            </p:nvSpPr>
            <p:spPr bwMode="auto">
              <a:xfrm>
                <a:off x="3129305" y="2137433"/>
                <a:ext cx="47388" cy="185243"/>
              </a:xfrm>
              <a:custGeom>
                <a:avLst/>
                <a:gdLst>
                  <a:gd name="T0" fmla="*/ 7 w 14"/>
                  <a:gd name="T1" fmla="*/ 54 h 54"/>
                  <a:gd name="T2" fmla="*/ 14 w 14"/>
                  <a:gd name="T3" fmla="*/ 48 h 54"/>
                  <a:gd name="T4" fmla="*/ 14 w 14"/>
                  <a:gd name="T5" fmla="*/ 7 h 54"/>
                  <a:gd name="T6" fmla="*/ 7 w 14"/>
                  <a:gd name="T7" fmla="*/ 0 h 54"/>
                  <a:gd name="T8" fmla="*/ 0 w 14"/>
                  <a:gd name="T9" fmla="*/ 7 h 54"/>
                  <a:gd name="T10" fmla="*/ 0 w 14"/>
                  <a:gd name="T11" fmla="*/ 48 h 54"/>
                  <a:gd name="T12" fmla="*/ 7 w 1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4" h="54">
                    <a:moveTo>
                      <a:pt x="7" y="54"/>
                    </a:moveTo>
                    <a:cubicBezTo>
                      <a:pt x="10" y="54"/>
                      <a:pt x="14" y="51"/>
                      <a:pt x="14" y="48"/>
                    </a:cubicBezTo>
                    <a:cubicBezTo>
                      <a:pt x="14" y="7"/>
                      <a:pt x="14" y="7"/>
                      <a:pt x="14" y="7"/>
                    </a:cubicBezTo>
                    <a:cubicBezTo>
                      <a:pt x="14" y="3"/>
                      <a:pt x="10" y="0"/>
                      <a:pt x="7" y="0"/>
                    </a:cubicBezTo>
                    <a:cubicBezTo>
                      <a:pt x="3" y="0"/>
                      <a:pt x="0" y="3"/>
                      <a:pt x="0" y="7"/>
                    </a:cubicBezTo>
                    <a:cubicBezTo>
                      <a:pt x="0" y="48"/>
                      <a:pt x="0" y="48"/>
                      <a:pt x="0" y="48"/>
                    </a:cubicBezTo>
                    <a:cubicBezTo>
                      <a:pt x="0" y="51"/>
                      <a:pt x="3" y="54"/>
                      <a:pt x="7" y="5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sp>
            <p:nvSpPr>
              <p:cNvPr id="25" name="Freeform 9">
                <a:extLst>
                  <a:ext uri="{FF2B5EF4-FFF2-40B4-BE49-F238E27FC236}">
                    <a16:creationId xmlns:a16="http://schemas.microsoft.com/office/drawing/2014/main" id="{BAB53372-A8A5-4A55-8E72-01EE5AFFE1FC}"/>
                  </a:ext>
                </a:extLst>
              </p:cNvPr>
              <p:cNvSpPr>
                <a:spLocks/>
              </p:cNvSpPr>
              <p:nvPr/>
            </p:nvSpPr>
            <p:spPr bwMode="auto">
              <a:xfrm>
                <a:off x="2707117" y="2137433"/>
                <a:ext cx="44516" cy="185243"/>
              </a:xfrm>
              <a:custGeom>
                <a:avLst/>
                <a:gdLst>
                  <a:gd name="T0" fmla="*/ 7 w 13"/>
                  <a:gd name="T1" fmla="*/ 54 h 54"/>
                  <a:gd name="T2" fmla="*/ 13 w 13"/>
                  <a:gd name="T3" fmla="*/ 48 h 54"/>
                  <a:gd name="T4" fmla="*/ 13 w 13"/>
                  <a:gd name="T5" fmla="*/ 7 h 54"/>
                  <a:gd name="T6" fmla="*/ 7 w 13"/>
                  <a:gd name="T7" fmla="*/ 0 h 54"/>
                  <a:gd name="T8" fmla="*/ 0 w 13"/>
                  <a:gd name="T9" fmla="*/ 7 h 54"/>
                  <a:gd name="T10" fmla="*/ 0 w 13"/>
                  <a:gd name="T11" fmla="*/ 48 h 54"/>
                  <a:gd name="T12" fmla="*/ 7 w 13"/>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3" h="54">
                    <a:moveTo>
                      <a:pt x="7" y="54"/>
                    </a:moveTo>
                    <a:cubicBezTo>
                      <a:pt x="10" y="54"/>
                      <a:pt x="13" y="51"/>
                      <a:pt x="13" y="48"/>
                    </a:cubicBezTo>
                    <a:cubicBezTo>
                      <a:pt x="13" y="7"/>
                      <a:pt x="13" y="7"/>
                      <a:pt x="13" y="7"/>
                    </a:cubicBezTo>
                    <a:cubicBezTo>
                      <a:pt x="13" y="3"/>
                      <a:pt x="10" y="0"/>
                      <a:pt x="7" y="0"/>
                    </a:cubicBezTo>
                    <a:cubicBezTo>
                      <a:pt x="3" y="0"/>
                      <a:pt x="0" y="3"/>
                      <a:pt x="0" y="7"/>
                    </a:cubicBezTo>
                    <a:cubicBezTo>
                      <a:pt x="0" y="48"/>
                      <a:pt x="0" y="48"/>
                      <a:pt x="0" y="48"/>
                    </a:cubicBezTo>
                    <a:cubicBezTo>
                      <a:pt x="0" y="51"/>
                      <a:pt x="3" y="54"/>
                      <a:pt x="7" y="5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sp>
            <p:nvSpPr>
              <p:cNvPr id="26" name="Freeform 10">
                <a:extLst>
                  <a:ext uri="{FF2B5EF4-FFF2-40B4-BE49-F238E27FC236}">
                    <a16:creationId xmlns:a16="http://schemas.microsoft.com/office/drawing/2014/main" id="{65EEFC87-4355-4CA3-85B2-121876D124BA}"/>
                  </a:ext>
                </a:extLst>
              </p:cNvPr>
              <p:cNvSpPr>
                <a:spLocks/>
              </p:cNvSpPr>
              <p:nvPr/>
            </p:nvSpPr>
            <p:spPr bwMode="auto">
              <a:xfrm>
                <a:off x="2847847" y="2090046"/>
                <a:ext cx="44516" cy="280019"/>
              </a:xfrm>
              <a:custGeom>
                <a:avLst/>
                <a:gdLst>
                  <a:gd name="T0" fmla="*/ 7 w 13"/>
                  <a:gd name="T1" fmla="*/ 82 h 82"/>
                  <a:gd name="T2" fmla="*/ 13 w 13"/>
                  <a:gd name="T3" fmla="*/ 75 h 82"/>
                  <a:gd name="T4" fmla="*/ 13 w 13"/>
                  <a:gd name="T5" fmla="*/ 7 h 82"/>
                  <a:gd name="T6" fmla="*/ 7 w 13"/>
                  <a:gd name="T7" fmla="*/ 0 h 82"/>
                  <a:gd name="T8" fmla="*/ 0 w 13"/>
                  <a:gd name="T9" fmla="*/ 7 h 82"/>
                  <a:gd name="T10" fmla="*/ 0 w 13"/>
                  <a:gd name="T11" fmla="*/ 75 h 82"/>
                  <a:gd name="T12" fmla="*/ 7 w 13"/>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13" h="82">
                    <a:moveTo>
                      <a:pt x="7" y="82"/>
                    </a:moveTo>
                    <a:cubicBezTo>
                      <a:pt x="10" y="82"/>
                      <a:pt x="13" y="79"/>
                      <a:pt x="13" y="75"/>
                    </a:cubicBezTo>
                    <a:cubicBezTo>
                      <a:pt x="13" y="7"/>
                      <a:pt x="13" y="7"/>
                      <a:pt x="13" y="7"/>
                    </a:cubicBezTo>
                    <a:cubicBezTo>
                      <a:pt x="13" y="3"/>
                      <a:pt x="10" y="0"/>
                      <a:pt x="7" y="0"/>
                    </a:cubicBezTo>
                    <a:cubicBezTo>
                      <a:pt x="3" y="0"/>
                      <a:pt x="0" y="3"/>
                      <a:pt x="0" y="7"/>
                    </a:cubicBezTo>
                    <a:cubicBezTo>
                      <a:pt x="0" y="75"/>
                      <a:pt x="0" y="75"/>
                      <a:pt x="0" y="75"/>
                    </a:cubicBezTo>
                    <a:cubicBezTo>
                      <a:pt x="0" y="79"/>
                      <a:pt x="3" y="82"/>
                      <a:pt x="7" y="8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grpSp>
      </p:grpSp>
      <p:sp>
        <p:nvSpPr>
          <p:cNvPr id="27" name="Title 1">
            <a:extLst>
              <a:ext uri="{FF2B5EF4-FFF2-40B4-BE49-F238E27FC236}">
                <a16:creationId xmlns:a16="http://schemas.microsoft.com/office/drawing/2014/main" id="{4B7F185C-C18A-42FE-8B45-249C3C3832C6}"/>
              </a:ext>
            </a:extLst>
          </p:cNvPr>
          <p:cNvSpPr txBox="1">
            <a:spLocks/>
          </p:cNvSpPr>
          <p:nvPr userDrawn="1"/>
        </p:nvSpPr>
        <p:spPr>
          <a:xfrm>
            <a:off x="5029200" y="2414375"/>
            <a:ext cx="1600940" cy="314751"/>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r>
              <a:rPr lang="en-US" sz="3500" b="1" spc="-100" dirty="0">
                <a:solidFill>
                  <a:srgbClr val="FFFFFF"/>
                </a:solidFill>
              </a:rPr>
              <a:t>BREAK</a:t>
            </a:r>
          </a:p>
        </p:txBody>
      </p:sp>
    </p:spTree>
    <p:extLst>
      <p:ext uri="{BB962C8B-B14F-4D97-AF65-F5344CB8AC3E}">
        <p14:creationId xmlns:p14="http://schemas.microsoft.com/office/powerpoint/2010/main" val="26959746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unch Slide">
    <p:bg>
      <p:bgPr>
        <a:solidFill>
          <a:schemeClr val="accent1"/>
        </a:solidFill>
        <a:effectLst/>
      </p:bgPr>
    </p:bg>
    <p:spTree>
      <p:nvGrpSpPr>
        <p:cNvPr id="1" name=""/>
        <p:cNvGrpSpPr/>
        <p:nvPr/>
      </p:nvGrpSpPr>
      <p:grpSpPr>
        <a:xfrm>
          <a:off x="0" y="0"/>
          <a:ext cx="0" cy="0"/>
          <a:chOff x="0" y="0"/>
          <a:chExt cx="0" cy="0"/>
        </a:xfrm>
      </p:grpSpPr>
      <p:sp>
        <p:nvSpPr>
          <p:cNvPr id="28" name="Text Placeholder 18"/>
          <p:cNvSpPr>
            <a:spLocks noGrp="1"/>
          </p:cNvSpPr>
          <p:nvPr>
            <p:ph type="body" sz="quarter" idx="12"/>
          </p:nvPr>
        </p:nvSpPr>
        <p:spPr>
          <a:xfrm>
            <a:off x="5029200" y="2800350"/>
            <a:ext cx="3124200" cy="457200"/>
          </a:xfrm>
        </p:spPr>
        <p:txBody>
          <a:bodyPr>
            <a:noAutofit/>
          </a:bodyPr>
          <a:lstStyle>
            <a:lvl1pPr>
              <a:defRPr sz="1400" b="0" i="0" baseline="0">
                <a:solidFill>
                  <a:schemeClr val="bg1"/>
                </a:solidFill>
              </a:defRPr>
            </a:lvl1pPr>
            <a:lvl2pPr>
              <a:defRPr sz="1400" b="0" i="0" baseline="0">
                <a:solidFill>
                  <a:schemeClr val="bg1"/>
                </a:solidFill>
              </a:defRPr>
            </a:lvl2pPr>
            <a:lvl3pPr>
              <a:defRPr sz="1400" b="0" i="0" baseline="0">
                <a:solidFill>
                  <a:schemeClr val="bg1"/>
                </a:solidFill>
              </a:defRPr>
            </a:lvl3pPr>
            <a:lvl4pPr>
              <a:defRPr sz="1400" b="0" i="0" baseline="0">
                <a:solidFill>
                  <a:schemeClr val="bg1"/>
                </a:solidFill>
              </a:defRPr>
            </a:lvl4pPr>
            <a:lvl5pPr>
              <a:defRPr sz="1400" b="0" i="0" baseline="0">
                <a:solidFill>
                  <a:schemeClr val="bg1"/>
                </a:solidFill>
              </a:defRPr>
            </a:lvl5pPr>
          </a:lstStyle>
          <a:p>
            <a:pPr lvl="0"/>
            <a:r>
              <a:rPr lang="en-US"/>
              <a:t>Click to edit Master text styles</a:t>
            </a:r>
            <a:endParaRPr lang="en-GB"/>
          </a:p>
        </p:txBody>
      </p:sp>
      <p:grpSp>
        <p:nvGrpSpPr>
          <p:cNvPr id="12" name="Group 11">
            <a:extLst>
              <a:ext uri="{FF2B5EF4-FFF2-40B4-BE49-F238E27FC236}">
                <a16:creationId xmlns:a16="http://schemas.microsoft.com/office/drawing/2014/main" id="{B620A9D9-A369-4CF3-9169-B5BCABF2B7F9}"/>
              </a:ext>
            </a:extLst>
          </p:cNvPr>
          <p:cNvGrpSpPr/>
          <p:nvPr userDrawn="1"/>
        </p:nvGrpSpPr>
        <p:grpSpPr>
          <a:xfrm>
            <a:off x="2432892" y="1485900"/>
            <a:ext cx="4191740" cy="2171700"/>
            <a:chOff x="1752600" y="1485900"/>
            <a:chExt cx="4191740" cy="2171700"/>
          </a:xfrm>
        </p:grpSpPr>
        <p:sp>
          <p:nvSpPr>
            <p:cNvPr id="13" name="Oval 12">
              <a:extLst>
                <a:ext uri="{FF2B5EF4-FFF2-40B4-BE49-F238E27FC236}">
                  <a16:creationId xmlns:a16="http://schemas.microsoft.com/office/drawing/2014/main" id="{436DB3DF-BE17-4344-BCBA-31BFBD9EFB28}"/>
                </a:ext>
              </a:extLst>
            </p:cNvPr>
            <p:cNvSpPr/>
            <p:nvPr/>
          </p:nvSpPr>
          <p:spPr>
            <a:xfrm>
              <a:off x="1752600" y="1485900"/>
              <a:ext cx="2171700" cy="2171700"/>
            </a:xfrm>
            <a:prstGeom prst="ellipse">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4800" b="1">
                <a:solidFill>
                  <a:srgbClr val="EE3135"/>
                </a:solidFill>
              </a:endParaRPr>
            </a:p>
          </p:txBody>
        </p:sp>
        <p:sp>
          <p:nvSpPr>
            <p:cNvPr id="14" name="Title 1">
              <a:extLst>
                <a:ext uri="{FF2B5EF4-FFF2-40B4-BE49-F238E27FC236}">
                  <a16:creationId xmlns:a16="http://schemas.microsoft.com/office/drawing/2014/main" id="{5C2A0739-944D-49AF-B4D1-D08CF5DE8EF9}"/>
                </a:ext>
              </a:extLst>
            </p:cNvPr>
            <p:cNvSpPr txBox="1">
              <a:spLocks/>
            </p:cNvSpPr>
            <p:nvPr/>
          </p:nvSpPr>
          <p:spPr>
            <a:xfrm>
              <a:off x="4343400" y="2381250"/>
              <a:ext cx="1600940" cy="381000"/>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r>
                <a:rPr lang="en-US" sz="3500" b="1" spc="-100" dirty="0">
                  <a:solidFill>
                    <a:srgbClr val="FFFFFF"/>
                  </a:solidFill>
                </a:rPr>
                <a:t>LUNCH</a:t>
              </a:r>
            </a:p>
          </p:txBody>
        </p:sp>
        <p:grpSp>
          <p:nvGrpSpPr>
            <p:cNvPr id="15" name="Group 4">
              <a:extLst>
                <a:ext uri="{FF2B5EF4-FFF2-40B4-BE49-F238E27FC236}">
                  <a16:creationId xmlns:a16="http://schemas.microsoft.com/office/drawing/2014/main" id="{191124CF-1D52-45F9-A8C1-6CE10C19EC72}"/>
                </a:ext>
              </a:extLst>
            </p:cNvPr>
            <p:cNvGrpSpPr>
              <a:grpSpLocks noChangeAspect="1"/>
            </p:cNvGrpSpPr>
            <p:nvPr/>
          </p:nvGrpSpPr>
          <p:grpSpPr bwMode="auto">
            <a:xfrm>
              <a:off x="2194150" y="2040622"/>
              <a:ext cx="1288601" cy="1062257"/>
              <a:chOff x="-76" y="1346"/>
              <a:chExt cx="1651" cy="1361"/>
            </a:xfrm>
          </p:grpSpPr>
          <p:sp>
            <p:nvSpPr>
              <p:cNvPr id="16" name="AutoShape 3">
                <a:extLst>
                  <a:ext uri="{FF2B5EF4-FFF2-40B4-BE49-F238E27FC236}">
                    <a16:creationId xmlns:a16="http://schemas.microsoft.com/office/drawing/2014/main" id="{03402DEC-2098-491D-A16F-E80D3987D90B}"/>
                  </a:ext>
                </a:extLst>
              </p:cNvPr>
              <p:cNvSpPr>
                <a:spLocks noChangeAspect="1" noChangeArrowheads="1" noTextEdit="1"/>
              </p:cNvSpPr>
              <p:nvPr/>
            </p:nvSpPr>
            <p:spPr bwMode="auto">
              <a:xfrm>
                <a:off x="-76" y="1346"/>
                <a:ext cx="1651" cy="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sp>
            <p:nvSpPr>
              <p:cNvPr id="18" name="Freeform 5">
                <a:extLst>
                  <a:ext uri="{FF2B5EF4-FFF2-40B4-BE49-F238E27FC236}">
                    <a16:creationId xmlns:a16="http://schemas.microsoft.com/office/drawing/2014/main" id="{54421F90-4933-4315-98C3-A69CD5220B5C}"/>
                  </a:ext>
                </a:extLst>
              </p:cNvPr>
              <p:cNvSpPr>
                <a:spLocks noEditPoints="1"/>
              </p:cNvSpPr>
              <p:nvPr/>
            </p:nvSpPr>
            <p:spPr bwMode="auto">
              <a:xfrm>
                <a:off x="-74" y="1607"/>
                <a:ext cx="1649" cy="1102"/>
              </a:xfrm>
              <a:custGeom>
                <a:avLst/>
                <a:gdLst>
                  <a:gd name="T0" fmla="*/ 656 w 695"/>
                  <a:gd name="T1" fmla="*/ 374 h 464"/>
                  <a:gd name="T2" fmla="*/ 632 w 695"/>
                  <a:gd name="T3" fmla="*/ 374 h 464"/>
                  <a:gd name="T4" fmla="*/ 372 w 695"/>
                  <a:gd name="T5" fmla="*/ 101 h 464"/>
                  <a:gd name="T6" fmla="*/ 372 w 695"/>
                  <a:gd name="T7" fmla="*/ 90 h 464"/>
                  <a:gd name="T8" fmla="*/ 395 w 695"/>
                  <a:gd name="T9" fmla="*/ 49 h 464"/>
                  <a:gd name="T10" fmla="*/ 348 w 695"/>
                  <a:gd name="T11" fmla="*/ 0 h 464"/>
                  <a:gd name="T12" fmla="*/ 347 w 695"/>
                  <a:gd name="T13" fmla="*/ 0 h 464"/>
                  <a:gd name="T14" fmla="*/ 299 w 695"/>
                  <a:gd name="T15" fmla="*/ 49 h 464"/>
                  <a:gd name="T16" fmla="*/ 322 w 695"/>
                  <a:gd name="T17" fmla="*/ 90 h 464"/>
                  <a:gd name="T18" fmla="*/ 322 w 695"/>
                  <a:gd name="T19" fmla="*/ 101 h 464"/>
                  <a:gd name="T20" fmla="*/ 62 w 695"/>
                  <a:gd name="T21" fmla="*/ 374 h 464"/>
                  <a:gd name="T22" fmla="*/ 38 w 695"/>
                  <a:gd name="T23" fmla="*/ 374 h 464"/>
                  <a:gd name="T24" fmla="*/ 0 w 695"/>
                  <a:gd name="T25" fmla="*/ 412 h 464"/>
                  <a:gd name="T26" fmla="*/ 0 w 695"/>
                  <a:gd name="T27" fmla="*/ 426 h 464"/>
                  <a:gd name="T28" fmla="*/ 38 w 695"/>
                  <a:gd name="T29" fmla="*/ 464 h 464"/>
                  <a:gd name="T30" fmla="*/ 656 w 695"/>
                  <a:gd name="T31" fmla="*/ 464 h 464"/>
                  <a:gd name="T32" fmla="*/ 695 w 695"/>
                  <a:gd name="T33" fmla="*/ 426 h 464"/>
                  <a:gd name="T34" fmla="*/ 695 w 695"/>
                  <a:gd name="T35" fmla="*/ 412 h 464"/>
                  <a:gd name="T36" fmla="*/ 656 w 695"/>
                  <a:gd name="T37" fmla="*/ 374 h 464"/>
                  <a:gd name="T38" fmla="*/ 321 w 695"/>
                  <a:gd name="T39" fmla="*/ 49 h 464"/>
                  <a:gd name="T40" fmla="*/ 347 w 695"/>
                  <a:gd name="T41" fmla="*/ 24 h 464"/>
                  <a:gd name="T42" fmla="*/ 348 w 695"/>
                  <a:gd name="T43" fmla="*/ 24 h 464"/>
                  <a:gd name="T44" fmla="*/ 373 w 695"/>
                  <a:gd name="T45" fmla="*/ 49 h 464"/>
                  <a:gd name="T46" fmla="*/ 357 w 695"/>
                  <a:gd name="T47" fmla="*/ 73 h 464"/>
                  <a:gd name="T48" fmla="*/ 350 w 695"/>
                  <a:gd name="T49" fmla="*/ 83 h 464"/>
                  <a:gd name="T50" fmla="*/ 350 w 695"/>
                  <a:gd name="T51" fmla="*/ 100 h 464"/>
                  <a:gd name="T52" fmla="*/ 344 w 695"/>
                  <a:gd name="T53" fmla="*/ 100 h 464"/>
                  <a:gd name="T54" fmla="*/ 344 w 695"/>
                  <a:gd name="T55" fmla="*/ 83 h 464"/>
                  <a:gd name="T56" fmla="*/ 337 w 695"/>
                  <a:gd name="T57" fmla="*/ 73 h 464"/>
                  <a:gd name="T58" fmla="*/ 321 w 695"/>
                  <a:gd name="T59" fmla="*/ 49 h 464"/>
                  <a:gd name="T60" fmla="*/ 671 w 695"/>
                  <a:gd name="T61" fmla="*/ 426 h 464"/>
                  <a:gd name="T62" fmla="*/ 656 w 695"/>
                  <a:gd name="T63" fmla="*/ 442 h 464"/>
                  <a:gd name="T64" fmla="*/ 38 w 695"/>
                  <a:gd name="T65" fmla="*/ 442 h 464"/>
                  <a:gd name="T66" fmla="*/ 23 w 695"/>
                  <a:gd name="T67" fmla="*/ 426 h 464"/>
                  <a:gd name="T68" fmla="*/ 23 w 695"/>
                  <a:gd name="T69" fmla="*/ 412 h 464"/>
                  <a:gd name="T70" fmla="*/ 38 w 695"/>
                  <a:gd name="T71" fmla="*/ 397 h 464"/>
                  <a:gd name="T72" fmla="*/ 57 w 695"/>
                  <a:gd name="T73" fmla="*/ 397 h 464"/>
                  <a:gd name="T74" fmla="*/ 57 w 695"/>
                  <a:gd name="T75" fmla="*/ 397 h 464"/>
                  <a:gd name="T76" fmla="*/ 470 w 695"/>
                  <a:gd name="T77" fmla="*/ 397 h 464"/>
                  <a:gd name="T78" fmla="*/ 482 w 695"/>
                  <a:gd name="T79" fmla="*/ 386 h 464"/>
                  <a:gd name="T80" fmla="*/ 470 w 695"/>
                  <a:gd name="T81" fmla="*/ 374 h 464"/>
                  <a:gd name="T82" fmla="*/ 85 w 695"/>
                  <a:gd name="T83" fmla="*/ 374 h 464"/>
                  <a:gd name="T84" fmla="*/ 345 w 695"/>
                  <a:gd name="T85" fmla="*/ 124 h 464"/>
                  <a:gd name="T86" fmla="*/ 349 w 695"/>
                  <a:gd name="T87" fmla="*/ 124 h 464"/>
                  <a:gd name="T88" fmla="*/ 609 w 695"/>
                  <a:gd name="T89" fmla="*/ 374 h 464"/>
                  <a:gd name="T90" fmla="*/ 544 w 695"/>
                  <a:gd name="T91" fmla="*/ 374 h 464"/>
                  <a:gd name="T92" fmla="*/ 533 w 695"/>
                  <a:gd name="T93" fmla="*/ 386 h 464"/>
                  <a:gd name="T94" fmla="*/ 544 w 695"/>
                  <a:gd name="T95" fmla="*/ 397 h 464"/>
                  <a:gd name="T96" fmla="*/ 633 w 695"/>
                  <a:gd name="T97" fmla="*/ 397 h 464"/>
                  <a:gd name="T98" fmla="*/ 656 w 695"/>
                  <a:gd name="T99" fmla="*/ 397 h 464"/>
                  <a:gd name="T100" fmla="*/ 671 w 695"/>
                  <a:gd name="T101" fmla="*/ 412 h 464"/>
                  <a:gd name="T102" fmla="*/ 671 w 695"/>
                  <a:gd name="T103" fmla="*/ 426 h 464"/>
                  <a:gd name="T104" fmla="*/ 671 w 695"/>
                  <a:gd name="T105" fmla="*/ 426 h 464"/>
                  <a:gd name="T106" fmla="*/ 671 w 695"/>
                  <a:gd name="T107" fmla="*/ 426 h 464"/>
                  <a:gd name="T108" fmla="*/ 671 w 695"/>
                  <a:gd name="T109" fmla="*/ 426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95" h="464">
                    <a:moveTo>
                      <a:pt x="656" y="374"/>
                    </a:moveTo>
                    <a:cubicBezTo>
                      <a:pt x="632" y="374"/>
                      <a:pt x="632" y="374"/>
                      <a:pt x="632" y="374"/>
                    </a:cubicBezTo>
                    <a:cubicBezTo>
                      <a:pt x="626" y="230"/>
                      <a:pt x="514" y="114"/>
                      <a:pt x="372" y="101"/>
                    </a:cubicBezTo>
                    <a:cubicBezTo>
                      <a:pt x="372" y="90"/>
                      <a:pt x="372" y="90"/>
                      <a:pt x="372" y="90"/>
                    </a:cubicBezTo>
                    <a:cubicBezTo>
                      <a:pt x="387" y="81"/>
                      <a:pt x="395" y="66"/>
                      <a:pt x="395" y="49"/>
                    </a:cubicBezTo>
                    <a:cubicBezTo>
                      <a:pt x="395" y="23"/>
                      <a:pt x="374" y="0"/>
                      <a:pt x="348" y="0"/>
                    </a:cubicBezTo>
                    <a:cubicBezTo>
                      <a:pt x="347" y="0"/>
                      <a:pt x="347" y="0"/>
                      <a:pt x="347" y="0"/>
                    </a:cubicBezTo>
                    <a:cubicBezTo>
                      <a:pt x="320" y="0"/>
                      <a:pt x="299" y="23"/>
                      <a:pt x="299" y="49"/>
                    </a:cubicBezTo>
                    <a:cubicBezTo>
                      <a:pt x="299" y="66"/>
                      <a:pt x="307" y="81"/>
                      <a:pt x="322" y="90"/>
                    </a:cubicBezTo>
                    <a:cubicBezTo>
                      <a:pt x="322" y="101"/>
                      <a:pt x="322" y="101"/>
                      <a:pt x="322" y="101"/>
                    </a:cubicBezTo>
                    <a:cubicBezTo>
                      <a:pt x="180" y="114"/>
                      <a:pt x="68" y="230"/>
                      <a:pt x="62" y="374"/>
                    </a:cubicBezTo>
                    <a:cubicBezTo>
                      <a:pt x="38" y="374"/>
                      <a:pt x="38" y="374"/>
                      <a:pt x="38" y="374"/>
                    </a:cubicBezTo>
                    <a:cubicBezTo>
                      <a:pt x="17" y="374"/>
                      <a:pt x="0" y="391"/>
                      <a:pt x="0" y="412"/>
                    </a:cubicBezTo>
                    <a:cubicBezTo>
                      <a:pt x="0" y="426"/>
                      <a:pt x="0" y="426"/>
                      <a:pt x="0" y="426"/>
                    </a:cubicBezTo>
                    <a:cubicBezTo>
                      <a:pt x="0" y="447"/>
                      <a:pt x="17" y="464"/>
                      <a:pt x="38" y="464"/>
                    </a:cubicBezTo>
                    <a:cubicBezTo>
                      <a:pt x="656" y="464"/>
                      <a:pt x="656" y="464"/>
                      <a:pt x="656" y="464"/>
                    </a:cubicBezTo>
                    <a:cubicBezTo>
                      <a:pt x="678" y="464"/>
                      <a:pt x="695" y="447"/>
                      <a:pt x="695" y="426"/>
                    </a:cubicBezTo>
                    <a:cubicBezTo>
                      <a:pt x="695" y="412"/>
                      <a:pt x="695" y="412"/>
                      <a:pt x="695" y="412"/>
                    </a:cubicBezTo>
                    <a:cubicBezTo>
                      <a:pt x="695" y="391"/>
                      <a:pt x="678" y="374"/>
                      <a:pt x="656" y="374"/>
                    </a:cubicBezTo>
                    <a:close/>
                    <a:moveTo>
                      <a:pt x="321" y="49"/>
                    </a:moveTo>
                    <a:cubicBezTo>
                      <a:pt x="321" y="35"/>
                      <a:pt x="333" y="24"/>
                      <a:pt x="347" y="24"/>
                    </a:cubicBezTo>
                    <a:cubicBezTo>
                      <a:pt x="348" y="24"/>
                      <a:pt x="348" y="24"/>
                      <a:pt x="348" y="24"/>
                    </a:cubicBezTo>
                    <a:cubicBezTo>
                      <a:pt x="361" y="24"/>
                      <a:pt x="373" y="35"/>
                      <a:pt x="373" y="49"/>
                    </a:cubicBezTo>
                    <a:cubicBezTo>
                      <a:pt x="373" y="59"/>
                      <a:pt x="367" y="68"/>
                      <a:pt x="357" y="73"/>
                    </a:cubicBezTo>
                    <a:cubicBezTo>
                      <a:pt x="352" y="74"/>
                      <a:pt x="350" y="78"/>
                      <a:pt x="350" y="83"/>
                    </a:cubicBezTo>
                    <a:cubicBezTo>
                      <a:pt x="350" y="100"/>
                      <a:pt x="350" y="100"/>
                      <a:pt x="350" y="100"/>
                    </a:cubicBezTo>
                    <a:cubicBezTo>
                      <a:pt x="344" y="100"/>
                      <a:pt x="344" y="100"/>
                      <a:pt x="344" y="100"/>
                    </a:cubicBezTo>
                    <a:cubicBezTo>
                      <a:pt x="344" y="83"/>
                      <a:pt x="344" y="83"/>
                      <a:pt x="344" y="83"/>
                    </a:cubicBezTo>
                    <a:cubicBezTo>
                      <a:pt x="344" y="78"/>
                      <a:pt x="342" y="74"/>
                      <a:pt x="337" y="73"/>
                    </a:cubicBezTo>
                    <a:cubicBezTo>
                      <a:pt x="327" y="68"/>
                      <a:pt x="321" y="59"/>
                      <a:pt x="321" y="49"/>
                    </a:cubicBezTo>
                    <a:close/>
                    <a:moveTo>
                      <a:pt x="671" y="426"/>
                    </a:moveTo>
                    <a:cubicBezTo>
                      <a:pt x="671" y="435"/>
                      <a:pt x="665" y="442"/>
                      <a:pt x="656" y="442"/>
                    </a:cubicBezTo>
                    <a:cubicBezTo>
                      <a:pt x="38" y="442"/>
                      <a:pt x="38" y="442"/>
                      <a:pt x="38" y="442"/>
                    </a:cubicBezTo>
                    <a:cubicBezTo>
                      <a:pt x="29" y="442"/>
                      <a:pt x="23" y="435"/>
                      <a:pt x="23" y="426"/>
                    </a:cubicBezTo>
                    <a:cubicBezTo>
                      <a:pt x="23" y="412"/>
                      <a:pt x="23" y="412"/>
                      <a:pt x="23" y="412"/>
                    </a:cubicBezTo>
                    <a:cubicBezTo>
                      <a:pt x="23" y="404"/>
                      <a:pt x="29" y="397"/>
                      <a:pt x="38" y="397"/>
                    </a:cubicBezTo>
                    <a:cubicBezTo>
                      <a:pt x="57" y="397"/>
                      <a:pt x="57" y="397"/>
                      <a:pt x="57" y="397"/>
                    </a:cubicBezTo>
                    <a:cubicBezTo>
                      <a:pt x="57" y="397"/>
                      <a:pt x="57" y="397"/>
                      <a:pt x="57" y="397"/>
                    </a:cubicBezTo>
                    <a:cubicBezTo>
                      <a:pt x="470" y="397"/>
                      <a:pt x="470" y="397"/>
                      <a:pt x="470" y="397"/>
                    </a:cubicBezTo>
                    <a:cubicBezTo>
                      <a:pt x="476" y="397"/>
                      <a:pt x="482" y="392"/>
                      <a:pt x="482" y="386"/>
                    </a:cubicBezTo>
                    <a:cubicBezTo>
                      <a:pt x="482" y="379"/>
                      <a:pt x="476" y="374"/>
                      <a:pt x="470" y="374"/>
                    </a:cubicBezTo>
                    <a:cubicBezTo>
                      <a:pt x="85" y="374"/>
                      <a:pt x="85" y="374"/>
                      <a:pt x="85" y="374"/>
                    </a:cubicBezTo>
                    <a:cubicBezTo>
                      <a:pt x="91" y="235"/>
                      <a:pt x="206" y="124"/>
                      <a:pt x="345" y="124"/>
                    </a:cubicBezTo>
                    <a:cubicBezTo>
                      <a:pt x="349" y="124"/>
                      <a:pt x="349" y="124"/>
                      <a:pt x="349" y="124"/>
                    </a:cubicBezTo>
                    <a:cubicBezTo>
                      <a:pt x="489" y="124"/>
                      <a:pt x="603" y="235"/>
                      <a:pt x="609" y="374"/>
                    </a:cubicBezTo>
                    <a:cubicBezTo>
                      <a:pt x="544" y="374"/>
                      <a:pt x="544" y="374"/>
                      <a:pt x="544" y="374"/>
                    </a:cubicBezTo>
                    <a:cubicBezTo>
                      <a:pt x="538" y="374"/>
                      <a:pt x="533" y="379"/>
                      <a:pt x="533" y="386"/>
                    </a:cubicBezTo>
                    <a:cubicBezTo>
                      <a:pt x="533" y="392"/>
                      <a:pt x="538" y="397"/>
                      <a:pt x="544" y="397"/>
                    </a:cubicBezTo>
                    <a:cubicBezTo>
                      <a:pt x="633" y="397"/>
                      <a:pt x="633" y="397"/>
                      <a:pt x="633" y="397"/>
                    </a:cubicBezTo>
                    <a:cubicBezTo>
                      <a:pt x="656" y="397"/>
                      <a:pt x="656" y="397"/>
                      <a:pt x="656" y="397"/>
                    </a:cubicBezTo>
                    <a:cubicBezTo>
                      <a:pt x="665" y="397"/>
                      <a:pt x="671" y="404"/>
                      <a:pt x="671" y="412"/>
                    </a:cubicBezTo>
                    <a:cubicBezTo>
                      <a:pt x="671" y="426"/>
                      <a:pt x="671" y="426"/>
                      <a:pt x="671" y="426"/>
                    </a:cubicBezTo>
                    <a:cubicBezTo>
                      <a:pt x="671" y="426"/>
                      <a:pt x="671" y="426"/>
                      <a:pt x="671" y="426"/>
                    </a:cubicBezTo>
                    <a:close/>
                    <a:moveTo>
                      <a:pt x="671" y="426"/>
                    </a:moveTo>
                    <a:cubicBezTo>
                      <a:pt x="671" y="426"/>
                      <a:pt x="671" y="426"/>
                      <a:pt x="671" y="426"/>
                    </a:cubicBezTo>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sp>
            <p:nvSpPr>
              <p:cNvPr id="27" name="Freeform 51">
                <a:extLst>
                  <a:ext uri="{FF2B5EF4-FFF2-40B4-BE49-F238E27FC236}">
                    <a16:creationId xmlns:a16="http://schemas.microsoft.com/office/drawing/2014/main" id="{9F04AAD4-7FB9-4F85-9388-512A5E1AEC5E}"/>
                  </a:ext>
                </a:extLst>
              </p:cNvPr>
              <p:cNvSpPr>
                <a:spLocks noEditPoints="1"/>
              </p:cNvSpPr>
              <p:nvPr/>
            </p:nvSpPr>
            <p:spPr bwMode="auto">
              <a:xfrm>
                <a:off x="1008" y="1341"/>
                <a:ext cx="185" cy="549"/>
              </a:xfrm>
              <a:custGeom>
                <a:avLst/>
                <a:gdLst>
                  <a:gd name="T0" fmla="*/ 45 w 78"/>
                  <a:gd name="T1" fmla="*/ 227 h 231"/>
                  <a:gd name="T2" fmla="*/ 54 w 78"/>
                  <a:gd name="T3" fmla="*/ 231 h 231"/>
                  <a:gd name="T4" fmla="*/ 60 w 78"/>
                  <a:gd name="T5" fmla="*/ 230 h 231"/>
                  <a:gd name="T6" fmla="*/ 64 w 78"/>
                  <a:gd name="T7" fmla="*/ 214 h 231"/>
                  <a:gd name="T8" fmla="*/ 58 w 78"/>
                  <a:gd name="T9" fmla="*/ 119 h 231"/>
                  <a:gd name="T10" fmla="*/ 66 w 78"/>
                  <a:gd name="T11" fmla="*/ 42 h 231"/>
                  <a:gd name="T12" fmla="*/ 46 w 78"/>
                  <a:gd name="T13" fmla="*/ 6 h 231"/>
                  <a:gd name="T14" fmla="*/ 29 w 78"/>
                  <a:gd name="T15" fmla="*/ 5 h 231"/>
                  <a:gd name="T16" fmla="*/ 28 w 78"/>
                  <a:gd name="T17" fmla="*/ 21 h 231"/>
                  <a:gd name="T18" fmla="*/ 39 w 78"/>
                  <a:gd name="T19" fmla="*/ 105 h 231"/>
                  <a:gd name="T20" fmla="*/ 45 w 78"/>
                  <a:gd name="T21" fmla="*/ 227 h 231"/>
                  <a:gd name="T22" fmla="*/ 45 w 78"/>
                  <a:gd name="T23" fmla="*/ 227 h 231"/>
                  <a:gd name="T24" fmla="*/ 45 w 78"/>
                  <a:gd name="T25" fmla="*/ 227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231">
                    <a:moveTo>
                      <a:pt x="45" y="227"/>
                    </a:moveTo>
                    <a:cubicBezTo>
                      <a:pt x="47" y="230"/>
                      <a:pt x="50" y="231"/>
                      <a:pt x="54" y="231"/>
                    </a:cubicBezTo>
                    <a:cubicBezTo>
                      <a:pt x="56" y="231"/>
                      <a:pt x="59" y="231"/>
                      <a:pt x="60" y="230"/>
                    </a:cubicBezTo>
                    <a:cubicBezTo>
                      <a:pt x="65" y="227"/>
                      <a:pt x="67" y="219"/>
                      <a:pt x="64" y="214"/>
                    </a:cubicBezTo>
                    <a:cubicBezTo>
                      <a:pt x="63" y="213"/>
                      <a:pt x="28" y="158"/>
                      <a:pt x="58" y="119"/>
                    </a:cubicBezTo>
                    <a:cubicBezTo>
                      <a:pt x="75" y="98"/>
                      <a:pt x="78" y="72"/>
                      <a:pt x="66" y="42"/>
                    </a:cubicBezTo>
                    <a:cubicBezTo>
                      <a:pt x="59" y="22"/>
                      <a:pt x="46" y="6"/>
                      <a:pt x="46" y="6"/>
                    </a:cubicBezTo>
                    <a:cubicBezTo>
                      <a:pt x="42" y="0"/>
                      <a:pt x="34" y="0"/>
                      <a:pt x="29" y="5"/>
                    </a:cubicBezTo>
                    <a:cubicBezTo>
                      <a:pt x="25" y="8"/>
                      <a:pt x="23" y="15"/>
                      <a:pt x="28" y="21"/>
                    </a:cubicBezTo>
                    <a:cubicBezTo>
                      <a:pt x="29" y="21"/>
                      <a:pt x="68" y="69"/>
                      <a:pt x="39" y="105"/>
                    </a:cubicBezTo>
                    <a:cubicBezTo>
                      <a:pt x="0" y="156"/>
                      <a:pt x="43" y="224"/>
                      <a:pt x="45" y="227"/>
                    </a:cubicBezTo>
                    <a:close/>
                    <a:moveTo>
                      <a:pt x="45" y="227"/>
                    </a:moveTo>
                    <a:cubicBezTo>
                      <a:pt x="45" y="227"/>
                      <a:pt x="45" y="227"/>
                      <a:pt x="45" y="22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sp>
            <p:nvSpPr>
              <p:cNvPr id="29" name="Freeform 52">
                <a:extLst>
                  <a:ext uri="{FF2B5EF4-FFF2-40B4-BE49-F238E27FC236}">
                    <a16:creationId xmlns:a16="http://schemas.microsoft.com/office/drawing/2014/main" id="{7A9B9DCA-645B-4894-B39C-8DAB51E37C87}"/>
                  </a:ext>
                </a:extLst>
              </p:cNvPr>
              <p:cNvSpPr>
                <a:spLocks noEditPoints="1"/>
              </p:cNvSpPr>
              <p:nvPr/>
            </p:nvSpPr>
            <p:spPr bwMode="auto">
              <a:xfrm>
                <a:off x="1191" y="1341"/>
                <a:ext cx="185" cy="549"/>
              </a:xfrm>
              <a:custGeom>
                <a:avLst/>
                <a:gdLst>
                  <a:gd name="T0" fmla="*/ 45 w 78"/>
                  <a:gd name="T1" fmla="*/ 227 h 231"/>
                  <a:gd name="T2" fmla="*/ 54 w 78"/>
                  <a:gd name="T3" fmla="*/ 231 h 231"/>
                  <a:gd name="T4" fmla="*/ 61 w 78"/>
                  <a:gd name="T5" fmla="*/ 230 h 231"/>
                  <a:gd name="T6" fmla="*/ 64 w 78"/>
                  <a:gd name="T7" fmla="*/ 214 h 231"/>
                  <a:gd name="T8" fmla="*/ 58 w 78"/>
                  <a:gd name="T9" fmla="*/ 119 h 231"/>
                  <a:gd name="T10" fmla="*/ 67 w 78"/>
                  <a:gd name="T11" fmla="*/ 42 h 231"/>
                  <a:gd name="T12" fmla="*/ 46 w 78"/>
                  <a:gd name="T13" fmla="*/ 6 h 231"/>
                  <a:gd name="T14" fmla="*/ 30 w 78"/>
                  <a:gd name="T15" fmla="*/ 5 h 231"/>
                  <a:gd name="T16" fmla="*/ 28 w 78"/>
                  <a:gd name="T17" fmla="*/ 21 h 231"/>
                  <a:gd name="T18" fmla="*/ 40 w 78"/>
                  <a:gd name="T19" fmla="*/ 105 h 231"/>
                  <a:gd name="T20" fmla="*/ 45 w 78"/>
                  <a:gd name="T21" fmla="*/ 227 h 231"/>
                  <a:gd name="T22" fmla="*/ 45 w 78"/>
                  <a:gd name="T23" fmla="*/ 227 h 231"/>
                  <a:gd name="T24" fmla="*/ 45 w 78"/>
                  <a:gd name="T25" fmla="*/ 227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231">
                    <a:moveTo>
                      <a:pt x="45" y="227"/>
                    </a:moveTo>
                    <a:cubicBezTo>
                      <a:pt x="47" y="230"/>
                      <a:pt x="51" y="231"/>
                      <a:pt x="54" y="231"/>
                    </a:cubicBezTo>
                    <a:cubicBezTo>
                      <a:pt x="56" y="231"/>
                      <a:pt x="58" y="231"/>
                      <a:pt x="61" y="230"/>
                    </a:cubicBezTo>
                    <a:cubicBezTo>
                      <a:pt x="66" y="227"/>
                      <a:pt x="67" y="219"/>
                      <a:pt x="64" y="214"/>
                    </a:cubicBezTo>
                    <a:cubicBezTo>
                      <a:pt x="64" y="213"/>
                      <a:pt x="29" y="158"/>
                      <a:pt x="58" y="119"/>
                    </a:cubicBezTo>
                    <a:cubicBezTo>
                      <a:pt x="74" y="98"/>
                      <a:pt x="78" y="72"/>
                      <a:pt x="67" y="42"/>
                    </a:cubicBezTo>
                    <a:cubicBezTo>
                      <a:pt x="58" y="22"/>
                      <a:pt x="47" y="6"/>
                      <a:pt x="46" y="6"/>
                    </a:cubicBezTo>
                    <a:cubicBezTo>
                      <a:pt x="41" y="0"/>
                      <a:pt x="34" y="0"/>
                      <a:pt x="30" y="5"/>
                    </a:cubicBezTo>
                    <a:cubicBezTo>
                      <a:pt x="24" y="8"/>
                      <a:pt x="24" y="15"/>
                      <a:pt x="28" y="21"/>
                    </a:cubicBezTo>
                    <a:cubicBezTo>
                      <a:pt x="29" y="21"/>
                      <a:pt x="68" y="69"/>
                      <a:pt x="40" y="105"/>
                    </a:cubicBezTo>
                    <a:cubicBezTo>
                      <a:pt x="0" y="156"/>
                      <a:pt x="42" y="224"/>
                      <a:pt x="45" y="227"/>
                    </a:cubicBezTo>
                    <a:close/>
                    <a:moveTo>
                      <a:pt x="45" y="227"/>
                    </a:moveTo>
                    <a:cubicBezTo>
                      <a:pt x="45" y="227"/>
                      <a:pt x="45" y="227"/>
                      <a:pt x="45" y="22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sp>
            <p:nvSpPr>
              <p:cNvPr id="30" name="Freeform 53">
                <a:extLst>
                  <a:ext uri="{FF2B5EF4-FFF2-40B4-BE49-F238E27FC236}">
                    <a16:creationId xmlns:a16="http://schemas.microsoft.com/office/drawing/2014/main" id="{15CCC1A4-C281-4666-95D0-53288060B9C7}"/>
                  </a:ext>
                </a:extLst>
              </p:cNvPr>
              <p:cNvSpPr>
                <a:spLocks noEditPoints="1"/>
              </p:cNvSpPr>
              <p:nvPr/>
            </p:nvSpPr>
            <p:spPr bwMode="auto">
              <a:xfrm>
                <a:off x="45" y="1355"/>
                <a:ext cx="187" cy="547"/>
              </a:xfrm>
              <a:custGeom>
                <a:avLst/>
                <a:gdLst>
                  <a:gd name="T0" fmla="*/ 45 w 79"/>
                  <a:gd name="T1" fmla="*/ 226 h 230"/>
                  <a:gd name="T2" fmla="*/ 55 w 79"/>
                  <a:gd name="T3" fmla="*/ 230 h 230"/>
                  <a:gd name="T4" fmla="*/ 60 w 79"/>
                  <a:gd name="T5" fmla="*/ 229 h 230"/>
                  <a:gd name="T6" fmla="*/ 65 w 79"/>
                  <a:gd name="T7" fmla="*/ 213 h 230"/>
                  <a:gd name="T8" fmla="*/ 58 w 79"/>
                  <a:gd name="T9" fmla="*/ 119 h 230"/>
                  <a:gd name="T10" fmla="*/ 67 w 79"/>
                  <a:gd name="T11" fmla="*/ 41 h 230"/>
                  <a:gd name="T12" fmla="*/ 46 w 79"/>
                  <a:gd name="T13" fmla="*/ 5 h 230"/>
                  <a:gd name="T14" fmla="*/ 29 w 79"/>
                  <a:gd name="T15" fmla="*/ 4 h 230"/>
                  <a:gd name="T16" fmla="*/ 28 w 79"/>
                  <a:gd name="T17" fmla="*/ 20 h 230"/>
                  <a:gd name="T18" fmla="*/ 40 w 79"/>
                  <a:gd name="T19" fmla="*/ 104 h 230"/>
                  <a:gd name="T20" fmla="*/ 45 w 79"/>
                  <a:gd name="T21" fmla="*/ 226 h 230"/>
                  <a:gd name="T22" fmla="*/ 45 w 79"/>
                  <a:gd name="T23" fmla="*/ 226 h 230"/>
                  <a:gd name="T24" fmla="*/ 45 w 79"/>
                  <a:gd name="T25" fmla="*/ 226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 h="230">
                    <a:moveTo>
                      <a:pt x="45" y="226"/>
                    </a:moveTo>
                    <a:cubicBezTo>
                      <a:pt x="48" y="229"/>
                      <a:pt x="51" y="230"/>
                      <a:pt x="55" y="230"/>
                    </a:cubicBezTo>
                    <a:cubicBezTo>
                      <a:pt x="57" y="230"/>
                      <a:pt x="59" y="230"/>
                      <a:pt x="60" y="229"/>
                    </a:cubicBezTo>
                    <a:cubicBezTo>
                      <a:pt x="66" y="226"/>
                      <a:pt x="68" y="219"/>
                      <a:pt x="65" y="213"/>
                    </a:cubicBezTo>
                    <a:cubicBezTo>
                      <a:pt x="64" y="212"/>
                      <a:pt x="28" y="157"/>
                      <a:pt x="58" y="119"/>
                    </a:cubicBezTo>
                    <a:cubicBezTo>
                      <a:pt x="75" y="97"/>
                      <a:pt x="79" y="71"/>
                      <a:pt x="67" y="41"/>
                    </a:cubicBezTo>
                    <a:cubicBezTo>
                      <a:pt x="59" y="21"/>
                      <a:pt x="46" y="5"/>
                      <a:pt x="46" y="5"/>
                    </a:cubicBezTo>
                    <a:cubicBezTo>
                      <a:pt x="42" y="0"/>
                      <a:pt x="35" y="0"/>
                      <a:pt x="29" y="4"/>
                    </a:cubicBezTo>
                    <a:cubicBezTo>
                      <a:pt x="25" y="7"/>
                      <a:pt x="24" y="14"/>
                      <a:pt x="28" y="20"/>
                    </a:cubicBezTo>
                    <a:cubicBezTo>
                      <a:pt x="28" y="20"/>
                      <a:pt x="69" y="69"/>
                      <a:pt x="40" y="104"/>
                    </a:cubicBezTo>
                    <a:cubicBezTo>
                      <a:pt x="0" y="155"/>
                      <a:pt x="43" y="223"/>
                      <a:pt x="45" y="226"/>
                    </a:cubicBezTo>
                    <a:close/>
                    <a:moveTo>
                      <a:pt x="45" y="226"/>
                    </a:moveTo>
                    <a:cubicBezTo>
                      <a:pt x="45" y="226"/>
                      <a:pt x="45" y="226"/>
                      <a:pt x="45" y="2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sp>
            <p:nvSpPr>
              <p:cNvPr id="31" name="Freeform 54">
                <a:extLst>
                  <a:ext uri="{FF2B5EF4-FFF2-40B4-BE49-F238E27FC236}">
                    <a16:creationId xmlns:a16="http://schemas.microsoft.com/office/drawing/2014/main" id="{B69EE58F-3D5D-4656-9CD2-F0CC679557F2}"/>
                  </a:ext>
                </a:extLst>
              </p:cNvPr>
              <p:cNvSpPr>
                <a:spLocks noEditPoints="1"/>
              </p:cNvSpPr>
              <p:nvPr/>
            </p:nvSpPr>
            <p:spPr bwMode="auto">
              <a:xfrm>
                <a:off x="228" y="1355"/>
                <a:ext cx="185" cy="547"/>
              </a:xfrm>
              <a:custGeom>
                <a:avLst/>
                <a:gdLst>
                  <a:gd name="T0" fmla="*/ 45 w 78"/>
                  <a:gd name="T1" fmla="*/ 226 h 230"/>
                  <a:gd name="T2" fmla="*/ 55 w 78"/>
                  <a:gd name="T3" fmla="*/ 230 h 230"/>
                  <a:gd name="T4" fmla="*/ 61 w 78"/>
                  <a:gd name="T5" fmla="*/ 229 h 230"/>
                  <a:gd name="T6" fmla="*/ 64 w 78"/>
                  <a:gd name="T7" fmla="*/ 213 h 230"/>
                  <a:gd name="T8" fmla="*/ 59 w 78"/>
                  <a:gd name="T9" fmla="*/ 119 h 230"/>
                  <a:gd name="T10" fmla="*/ 67 w 78"/>
                  <a:gd name="T11" fmla="*/ 41 h 230"/>
                  <a:gd name="T12" fmla="*/ 46 w 78"/>
                  <a:gd name="T13" fmla="*/ 5 h 230"/>
                  <a:gd name="T14" fmla="*/ 30 w 78"/>
                  <a:gd name="T15" fmla="*/ 4 h 230"/>
                  <a:gd name="T16" fmla="*/ 28 w 78"/>
                  <a:gd name="T17" fmla="*/ 20 h 230"/>
                  <a:gd name="T18" fmla="*/ 41 w 78"/>
                  <a:gd name="T19" fmla="*/ 104 h 230"/>
                  <a:gd name="T20" fmla="*/ 45 w 78"/>
                  <a:gd name="T21" fmla="*/ 226 h 230"/>
                  <a:gd name="T22" fmla="*/ 45 w 78"/>
                  <a:gd name="T23" fmla="*/ 226 h 230"/>
                  <a:gd name="T24" fmla="*/ 45 w 78"/>
                  <a:gd name="T25" fmla="*/ 226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230">
                    <a:moveTo>
                      <a:pt x="45" y="226"/>
                    </a:moveTo>
                    <a:cubicBezTo>
                      <a:pt x="47" y="229"/>
                      <a:pt x="51" y="230"/>
                      <a:pt x="55" y="230"/>
                    </a:cubicBezTo>
                    <a:cubicBezTo>
                      <a:pt x="57" y="230"/>
                      <a:pt x="59" y="230"/>
                      <a:pt x="61" y="229"/>
                    </a:cubicBezTo>
                    <a:cubicBezTo>
                      <a:pt x="66" y="226"/>
                      <a:pt x="67" y="219"/>
                      <a:pt x="64" y="213"/>
                    </a:cubicBezTo>
                    <a:cubicBezTo>
                      <a:pt x="64" y="212"/>
                      <a:pt x="29" y="157"/>
                      <a:pt x="59" y="119"/>
                    </a:cubicBezTo>
                    <a:cubicBezTo>
                      <a:pt x="75" y="97"/>
                      <a:pt x="78" y="71"/>
                      <a:pt x="67" y="41"/>
                    </a:cubicBezTo>
                    <a:cubicBezTo>
                      <a:pt x="59" y="21"/>
                      <a:pt x="47" y="5"/>
                      <a:pt x="46" y="5"/>
                    </a:cubicBezTo>
                    <a:cubicBezTo>
                      <a:pt x="42" y="0"/>
                      <a:pt x="34" y="0"/>
                      <a:pt x="30" y="4"/>
                    </a:cubicBezTo>
                    <a:cubicBezTo>
                      <a:pt x="25" y="7"/>
                      <a:pt x="25" y="14"/>
                      <a:pt x="28" y="20"/>
                    </a:cubicBezTo>
                    <a:cubicBezTo>
                      <a:pt x="29" y="20"/>
                      <a:pt x="68" y="69"/>
                      <a:pt x="41" y="104"/>
                    </a:cubicBezTo>
                    <a:cubicBezTo>
                      <a:pt x="0" y="155"/>
                      <a:pt x="43" y="223"/>
                      <a:pt x="45" y="226"/>
                    </a:cubicBezTo>
                    <a:close/>
                    <a:moveTo>
                      <a:pt x="45" y="226"/>
                    </a:moveTo>
                    <a:cubicBezTo>
                      <a:pt x="45" y="226"/>
                      <a:pt x="45" y="226"/>
                      <a:pt x="45" y="2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grpSp>
      </p:grpSp>
    </p:spTree>
    <p:extLst>
      <p:ext uri="{BB962C8B-B14F-4D97-AF65-F5344CB8AC3E}">
        <p14:creationId xmlns:p14="http://schemas.microsoft.com/office/powerpoint/2010/main" val="986358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Final Slide">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extLst>
              <a:ext uri="{28A0092B-C50C-407E-A947-70E740481C1C}">
                <a14:useLocalDpi xmlns:a14="http://schemas.microsoft.com/office/drawing/2010/main"/>
              </a:ext>
            </a:extLst>
          </a:blip>
          <a:stretch>
            <a:fillRect/>
          </a:stretch>
        </p:blipFill>
        <p:spPr bwMode="auto">
          <a:xfrm>
            <a:off x="1" y="70"/>
            <a:ext cx="9144892" cy="5143359"/>
          </a:xfrm>
          <a:prstGeom prst="rect">
            <a:avLst/>
          </a:prstGeom>
          <a:noFill/>
          <a:extLst>
            <a:ext uri="{909E8E84-426E-40DD-AFC4-6F175D3DCCD1}">
              <a14:hiddenFill xmlns:a14="http://schemas.microsoft.com/office/drawing/2010/main">
                <a:solidFill>
                  <a:srgbClr val="FFFFFF"/>
                </a:solidFill>
              </a14:hiddenFill>
            </a:ext>
          </a:extLst>
        </p:spPr>
      </p:pic>
      <p:sp>
        <p:nvSpPr>
          <p:cNvPr id="3" name="BMWebAddress"/>
          <p:cNvSpPr/>
          <p:nvPr/>
        </p:nvSpPr>
        <p:spPr>
          <a:xfrm>
            <a:off x="3276601" y="4763929"/>
            <a:ext cx="1396536" cy="246221"/>
          </a:xfrm>
          <a:prstGeom prst="rect">
            <a:avLst/>
          </a:prstGeom>
        </p:spPr>
        <p:txBody>
          <a:bodyPr wrap="none">
            <a:spAutoFit/>
          </a:bodyPr>
          <a:lstStyle/>
          <a:p>
            <a:r>
              <a:rPr lang="en-GB" sz="1000" b="1" dirty="0" smtClean="0">
                <a:solidFill>
                  <a:schemeClr val="bg1"/>
                </a:solidFill>
              </a:rPr>
              <a:t>bakermckenzie.com</a:t>
            </a:r>
            <a:endParaRPr lang="en-GB" sz="1000" b="1" dirty="0">
              <a:solidFill>
                <a:schemeClr val="bg1"/>
              </a:solidFill>
            </a:endParaRPr>
          </a:p>
        </p:txBody>
      </p:sp>
      <p:sp>
        <p:nvSpPr>
          <p:cNvPr id="5" name="BMDisclaimer">
            <a:extLst>
              <a:ext uri="{FF2B5EF4-FFF2-40B4-BE49-F238E27FC236}">
                <a16:creationId xmlns:a16="http://schemas.microsoft.com/office/drawing/2014/main" id="{81F7318C-DC74-4C6F-BC69-23F142EBC503}"/>
              </a:ext>
            </a:extLst>
          </p:cNvPr>
          <p:cNvSpPr txBox="1"/>
          <p:nvPr userDrawn="1"/>
        </p:nvSpPr>
        <p:spPr>
          <a:xfrm>
            <a:off x="3354089" y="2736000"/>
            <a:ext cx="5464800" cy="1998000"/>
          </a:xfrm>
          <a:prstGeom prst="rect">
            <a:avLst/>
          </a:prstGeom>
        </p:spPr>
        <p:txBody>
          <a:bodyPr vert="horz" lIns="0" tIns="0" rIns="0" bIns="0" rtlCol="0" anchor="b" anchorCtr="0">
            <a:noAutofit/>
          </a:bodyPr>
          <a:lstStyle>
            <a:lvl1pPr indent="0">
              <a:lnSpc>
                <a:spcPct val="95000"/>
              </a:lnSpc>
              <a:spcBef>
                <a:spcPts val="0"/>
              </a:spcBef>
              <a:spcAft>
                <a:spcPts val="600"/>
              </a:spcAft>
              <a:buClr>
                <a:schemeClr val="tx1"/>
              </a:buClr>
              <a:buFont typeface="Arial" pitchFamily="34" charset="0"/>
              <a:buNone/>
              <a:defRPr sz="800">
                <a:solidFill>
                  <a:srgbClr val="5F5F5F"/>
                </a:solidFill>
              </a:defRPr>
            </a:lvl1pPr>
            <a:lvl2pPr marL="0" indent="0">
              <a:lnSpc>
                <a:spcPct val="95000"/>
              </a:lnSpc>
              <a:spcBef>
                <a:spcPts val="600"/>
              </a:spcBef>
              <a:spcAft>
                <a:spcPts val="600"/>
              </a:spcAft>
              <a:buClr>
                <a:schemeClr val="tx1"/>
              </a:buClr>
              <a:buFont typeface="Arial" pitchFamily="34" charset="0"/>
              <a:buNone/>
              <a:defRPr sz="800">
                <a:solidFill>
                  <a:schemeClr val="tx2"/>
                </a:solidFill>
              </a:defRPr>
            </a:lvl2pPr>
            <a:lvl3pPr marL="360000" indent="-360000">
              <a:lnSpc>
                <a:spcPct val="95000"/>
              </a:lnSpc>
              <a:spcBef>
                <a:spcPts val="300"/>
              </a:spcBef>
              <a:spcAft>
                <a:spcPts val="600"/>
              </a:spcAft>
              <a:buClr>
                <a:schemeClr val="tx1"/>
              </a:buClr>
              <a:buSzPct val="100000"/>
              <a:buFont typeface="Wingdings" panose="05000000000000000000" pitchFamily="2" charset="2"/>
              <a:buChar char="§"/>
              <a:defRPr sz="800" baseline="0">
                <a:solidFill>
                  <a:srgbClr val="5F5F5F"/>
                </a:solidFill>
              </a:defRPr>
            </a:lvl3pPr>
            <a:lvl4pPr marL="720000" indent="-360000">
              <a:lnSpc>
                <a:spcPct val="95000"/>
              </a:lnSpc>
              <a:spcBef>
                <a:spcPts val="0"/>
              </a:spcBef>
              <a:spcAft>
                <a:spcPts val="600"/>
              </a:spcAft>
              <a:buClr>
                <a:schemeClr val="tx1"/>
              </a:buClr>
              <a:buSzPct val="75000"/>
              <a:buFont typeface="Wingdings" panose="05000000000000000000" pitchFamily="2" charset="2"/>
              <a:buChar char="§"/>
              <a:defRPr sz="800" baseline="0">
                <a:solidFill>
                  <a:srgbClr val="5F5F5F"/>
                </a:solidFill>
              </a:defRPr>
            </a:lvl4pPr>
            <a:lvl5pPr marL="0" indent="0">
              <a:lnSpc>
                <a:spcPct val="95000"/>
              </a:lnSpc>
              <a:spcBef>
                <a:spcPts val="600"/>
              </a:spcBef>
              <a:spcAft>
                <a:spcPts val="600"/>
              </a:spcAft>
              <a:buClr>
                <a:schemeClr val="tx1"/>
              </a:buClr>
              <a:buFont typeface="Arial" pitchFamily="34" charset="0"/>
              <a:buNone/>
              <a:defRPr sz="800" b="0" baseline="0">
                <a:solidFill>
                  <a:schemeClr val="accent6"/>
                </a:solidFill>
              </a:defRPr>
            </a:lvl5pPr>
            <a:lvl6pPr marL="381000" indent="-381000">
              <a:lnSpc>
                <a:spcPct val="95000"/>
              </a:lnSpc>
              <a:spcBef>
                <a:spcPts val="600"/>
              </a:spcBef>
              <a:spcAft>
                <a:spcPts val="600"/>
              </a:spcAft>
              <a:buClr>
                <a:srgbClr val="5F5F5F"/>
              </a:buClr>
              <a:buFont typeface="+mj-lt"/>
              <a:buAutoNum type="arabicPeriod"/>
              <a:defRPr sz="2000">
                <a:solidFill>
                  <a:srgbClr val="5F5F5F"/>
                </a:solidFill>
              </a:defRPr>
            </a:lvl6pPr>
            <a:lvl7pPr marL="719138" indent="-346075">
              <a:lnSpc>
                <a:spcPct val="95000"/>
              </a:lnSpc>
              <a:spcBef>
                <a:spcPts val="0"/>
              </a:spcBef>
              <a:spcAft>
                <a:spcPts val="600"/>
              </a:spcAft>
              <a:buClr>
                <a:srgbClr val="5F5F5F"/>
              </a:buClr>
              <a:buFont typeface="+mj-lt"/>
              <a:buAutoNum type="alphaLcPeriod"/>
              <a:defRPr sz="2000">
                <a:solidFill>
                  <a:srgbClr val="5F5F5F"/>
                </a:solidFill>
              </a:defRPr>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lnSpc>
                <a:spcPct val="100000"/>
              </a:lnSpc>
              <a:spcAft>
                <a:spcPts val="600"/>
              </a:spcAft>
            </a:pPr>
            <a:r>
              <a:rPr lang="en-US" sz="800" dirty="0" smtClean="0">
                <a:solidFill>
                  <a:schemeClr val="bg1"/>
                </a:solidFill>
              </a:rPr>
              <a:t>Baker &amp; McKenzie LLP is a member firm of Baker &amp; McKenzie International, a global law firm with member law firms around the world.  In accordance with the common terminology used in professional service organizations, reference to a "partner" means a person who is a partner, or equivalent, in such a law firm.  Similarly, reference to an "office" means an office of any such law firm.  This may qualify as “Attorney Advertising” requiring notice in some jurisdictions.  Prior results do not guarantee a similar outcome.
© 2022 Baker &amp; McKenzie LLP</a:t>
            </a:r>
            <a:endParaRPr lang="en-GB" sz="800" dirty="0">
              <a:solidFill>
                <a:schemeClr val="bg1"/>
              </a:solidFill>
            </a:endParaRPr>
          </a:p>
        </p:txBody>
      </p:sp>
      <p:pic>
        <p:nvPicPr>
          <p:cNvPr id="2" name="BMLogo"/>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28600" y="512064"/>
            <a:ext cx="2484837" cy="863600"/>
          </a:xfrm>
          <a:prstGeom prst="rect">
            <a:avLst/>
          </a:prstGeom>
        </p:spPr>
      </p:pic>
    </p:spTree>
    <p:extLst>
      <p:ext uri="{BB962C8B-B14F-4D97-AF65-F5344CB8AC3E}">
        <p14:creationId xmlns:p14="http://schemas.microsoft.com/office/powerpoint/2010/main" val="313165676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endParaRPr lang="en-GB" dirty="0"/>
          </a:p>
        </p:txBody>
      </p:sp>
      <p:sp>
        <p:nvSpPr>
          <p:cNvPr id="4" name="Content Placeholder 3"/>
          <p:cNvSpPr>
            <a:spLocks noGrp="1"/>
          </p:cNvSpPr>
          <p:nvPr>
            <p:ph sz="quarter" idx="10" hasCustomPrompt="1"/>
          </p:nvPr>
        </p:nvSpPr>
        <p:spPr>
          <a:xfrm>
            <a:off x="315913" y="1495425"/>
            <a:ext cx="8496300" cy="3240087"/>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vl6pPr>
              <a:spcAft>
                <a:spcPts val="800"/>
              </a:spcAft>
              <a:defRPr/>
            </a:lvl6pPr>
            <a:lvl7pPr>
              <a:spcAft>
                <a:spcPts val="800"/>
              </a:spcAft>
              <a:defRPr/>
            </a:lvl7pPr>
            <a:lvl8pPr>
              <a:spcAft>
                <a:spcPts val="800"/>
              </a:spcAft>
              <a:defRPr/>
            </a:lvl8pPr>
            <a:lvl9pPr>
              <a:spcAft>
                <a:spcPts val="800"/>
              </a:spcAft>
              <a:defRPr/>
            </a:lvl9pPr>
          </a:lstStyle>
          <a:p>
            <a:pPr lvl="0"/>
            <a:r>
              <a:rPr lang="en-US" dirty="0"/>
              <a:t>Body Text (Arial </a:t>
            </a:r>
            <a:r>
              <a:rPr lang="en-US" dirty="0" err="1"/>
              <a:t>20pt</a:t>
            </a:r>
            <a:r>
              <a:rPr lang="en-US" dirty="0"/>
              <a:t>)</a:t>
            </a:r>
          </a:p>
          <a:p>
            <a:pPr lvl="1"/>
            <a:r>
              <a:rPr lang="en-US" dirty="0"/>
              <a:t>Heading 1 (Arial </a:t>
            </a:r>
            <a:r>
              <a:rPr lang="en-US" dirty="0" err="1"/>
              <a:t>24pt</a:t>
            </a:r>
            <a:r>
              <a:rPr lang="en-US" dirty="0"/>
              <a:t>)</a:t>
            </a:r>
          </a:p>
          <a:p>
            <a:pPr lvl="2"/>
            <a:r>
              <a:rPr lang="en-US" dirty="0"/>
              <a:t>Bullet 1 (Arial </a:t>
            </a:r>
            <a:r>
              <a:rPr lang="en-US" dirty="0" err="1"/>
              <a:t>20pt</a:t>
            </a:r>
            <a:r>
              <a:rPr lang="en-US" dirty="0"/>
              <a:t>)</a:t>
            </a:r>
          </a:p>
          <a:p>
            <a:pPr lvl="3"/>
            <a:r>
              <a:rPr lang="en-US" dirty="0"/>
              <a:t>Bullet 2 (Arial </a:t>
            </a:r>
            <a:r>
              <a:rPr lang="en-US" dirty="0" err="1"/>
              <a:t>20pt</a:t>
            </a:r>
            <a:r>
              <a:rPr lang="en-US" dirty="0"/>
              <a:t>)</a:t>
            </a:r>
          </a:p>
          <a:p>
            <a:pPr lvl="4"/>
            <a:r>
              <a:rPr lang="en-US" dirty="0"/>
              <a:t>Bullet 3 (Arial </a:t>
            </a:r>
            <a:r>
              <a:rPr lang="en-US" dirty="0" err="1"/>
              <a:t>18pt</a:t>
            </a:r>
            <a:r>
              <a:rPr lang="en-US" dirty="0"/>
              <a:t>)</a:t>
            </a:r>
          </a:p>
          <a:p>
            <a:pPr lvl="5"/>
            <a:r>
              <a:rPr lang="en-US" dirty="0"/>
              <a:t>Heading 2 (Arial </a:t>
            </a:r>
            <a:r>
              <a:rPr lang="en-US" dirty="0" err="1"/>
              <a:t>20pt</a:t>
            </a:r>
            <a:r>
              <a:rPr lang="en-US" dirty="0"/>
              <a:t>)</a:t>
            </a:r>
          </a:p>
          <a:p>
            <a:pPr lvl="6"/>
            <a:r>
              <a:rPr lang="en-US" dirty="0"/>
              <a:t>Number Bullet (Arial </a:t>
            </a:r>
            <a:r>
              <a:rPr lang="en-US" dirty="0" err="1"/>
              <a:t>20pt</a:t>
            </a:r>
            <a:r>
              <a:rPr lang="en-US" dirty="0"/>
              <a:t>)</a:t>
            </a:r>
          </a:p>
          <a:p>
            <a:pPr lvl="7"/>
            <a:r>
              <a:rPr lang="en-US" dirty="0"/>
              <a:t>Alpha Bullet 1 (Arial </a:t>
            </a:r>
            <a:r>
              <a:rPr lang="en-US" dirty="0" err="1"/>
              <a:t>20pt</a:t>
            </a:r>
            <a:r>
              <a:rPr lang="en-US" dirty="0"/>
              <a:t>)</a:t>
            </a:r>
          </a:p>
          <a:p>
            <a:pPr lvl="8"/>
            <a:r>
              <a:rPr lang="en-US" dirty="0"/>
              <a:t>Alpha Bullet 2 (</a:t>
            </a:r>
            <a:r>
              <a:rPr lang="en-US" dirty="0" err="1"/>
              <a:t>18pt</a:t>
            </a:r>
            <a:r>
              <a:rPr lang="en-US" dirty="0"/>
              <a:t>)</a:t>
            </a:r>
            <a:endParaRPr lang="en-AU" dirty="0"/>
          </a:p>
        </p:txBody>
      </p:sp>
      <p:sp>
        <p:nvSpPr>
          <p:cNvPr id="5" name="Text Placeholder 4"/>
          <p:cNvSpPr>
            <a:spLocks noGrp="1"/>
          </p:cNvSpPr>
          <p:nvPr>
            <p:ph type="body" sz="quarter" idx="11" hasCustomPrompt="1"/>
          </p:nvPr>
        </p:nvSpPr>
        <p:spPr>
          <a:xfrm>
            <a:off x="304800" y="877295"/>
            <a:ext cx="8507413" cy="476249"/>
          </a:xfrm>
        </p:spPr>
        <p:txBody>
          <a:bodyPr anchor="t" anchorCtr="0"/>
          <a:lstStyle>
            <a:lvl1pPr>
              <a:defRPr b="1">
                <a:solidFill>
                  <a:srgbClr val="A0A1A2"/>
                </a:solidFill>
              </a:defRPr>
            </a:lvl1pPr>
          </a:lstStyle>
          <a:p>
            <a:pPr lvl="0"/>
            <a:r>
              <a:rPr lang="en-US" dirty="0"/>
              <a:t>Subtitle/secondary title</a:t>
            </a:r>
          </a:p>
        </p:txBody>
      </p:sp>
      <p:sp>
        <p:nvSpPr>
          <p:cNvPr id="6" name="Footer Placeholder 5"/>
          <p:cNvSpPr>
            <a:spLocks noGrp="1"/>
          </p:cNvSpPr>
          <p:nvPr>
            <p:ph type="ftr" sz="quarter" idx="13"/>
          </p:nvPr>
        </p:nvSpPr>
        <p:spPr/>
        <p:txBody>
          <a:bodyPr/>
          <a:lstStyle/>
          <a:p>
            <a:endParaRPr lang="en-GB" dirty="0"/>
          </a:p>
        </p:txBody>
      </p:sp>
      <p:sp>
        <p:nvSpPr>
          <p:cNvPr id="7" name="Slide Number Placeholder 6"/>
          <p:cNvSpPr>
            <a:spLocks noGrp="1"/>
          </p:cNvSpPr>
          <p:nvPr>
            <p:ph type="sldNum" sz="quarter" idx="14"/>
          </p:nvPr>
        </p:nvSpPr>
        <p:spPr/>
        <p:txBody>
          <a:bodyPr/>
          <a:lstStyle/>
          <a:p>
            <a:fld id="{26237FA6-B01B-4AC4-B2C4-042E0C4FC130}" type="slidenum">
              <a:rPr lang="en-GB" smtClean="0"/>
              <a:pPr/>
              <a:t>‹Nr.›</a:t>
            </a:fld>
            <a:endParaRPr lang="en-GB" dirty="0"/>
          </a:p>
        </p:txBody>
      </p:sp>
    </p:spTree>
    <p:extLst>
      <p:ext uri="{BB962C8B-B14F-4D97-AF65-F5344CB8AC3E}">
        <p14:creationId xmlns:p14="http://schemas.microsoft.com/office/powerpoint/2010/main" val="16123151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Title and Double Colum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endParaRPr lang="en-GB" dirty="0"/>
          </a:p>
        </p:txBody>
      </p:sp>
      <p:sp>
        <p:nvSpPr>
          <p:cNvPr id="4" name="Content Placeholder 3"/>
          <p:cNvSpPr>
            <a:spLocks noGrp="1"/>
          </p:cNvSpPr>
          <p:nvPr>
            <p:ph sz="quarter" idx="10" hasCustomPrompt="1"/>
          </p:nvPr>
        </p:nvSpPr>
        <p:spPr>
          <a:xfrm>
            <a:off x="315913" y="1495425"/>
            <a:ext cx="4103687" cy="3240087"/>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vl6pPr>
              <a:spcAft>
                <a:spcPts val="800"/>
              </a:spcAft>
              <a:defRPr/>
            </a:lvl6pPr>
            <a:lvl7pPr>
              <a:spcAft>
                <a:spcPts val="800"/>
              </a:spcAft>
              <a:defRPr/>
            </a:lvl7pPr>
            <a:lvl8pPr>
              <a:spcAft>
                <a:spcPts val="800"/>
              </a:spcAft>
              <a:defRPr/>
            </a:lvl8pPr>
            <a:lvl9pPr>
              <a:spcAft>
                <a:spcPts val="800"/>
              </a:spcAft>
              <a:defRPr/>
            </a:lvl9pPr>
          </a:lstStyle>
          <a:p>
            <a:pPr lvl="0"/>
            <a:r>
              <a:rPr lang="en-US" dirty="0"/>
              <a:t>Body Text (Arial </a:t>
            </a:r>
            <a:r>
              <a:rPr lang="en-US" dirty="0" err="1"/>
              <a:t>20pt</a:t>
            </a:r>
            <a:r>
              <a:rPr lang="en-US" dirty="0"/>
              <a:t>)</a:t>
            </a:r>
          </a:p>
          <a:p>
            <a:pPr lvl="1"/>
            <a:r>
              <a:rPr lang="en-US" dirty="0"/>
              <a:t>Heading 1 (Arial </a:t>
            </a:r>
            <a:r>
              <a:rPr lang="en-US" dirty="0" err="1"/>
              <a:t>24pt</a:t>
            </a:r>
            <a:r>
              <a:rPr lang="en-US" dirty="0"/>
              <a:t>)</a:t>
            </a:r>
          </a:p>
          <a:p>
            <a:pPr lvl="2"/>
            <a:r>
              <a:rPr lang="en-US" dirty="0"/>
              <a:t>Bullet 1 (Arial </a:t>
            </a:r>
            <a:r>
              <a:rPr lang="en-US" dirty="0" err="1"/>
              <a:t>20pt</a:t>
            </a:r>
            <a:r>
              <a:rPr lang="en-US" dirty="0"/>
              <a:t>)</a:t>
            </a:r>
          </a:p>
          <a:p>
            <a:pPr lvl="3"/>
            <a:r>
              <a:rPr lang="en-US" dirty="0"/>
              <a:t>Bullet 2 (Arial </a:t>
            </a:r>
            <a:r>
              <a:rPr lang="en-US" dirty="0" err="1"/>
              <a:t>20pt</a:t>
            </a:r>
            <a:r>
              <a:rPr lang="en-US" dirty="0"/>
              <a:t>)</a:t>
            </a:r>
          </a:p>
          <a:p>
            <a:pPr lvl="4"/>
            <a:r>
              <a:rPr lang="en-US" dirty="0"/>
              <a:t>Bullet 3 (Arial </a:t>
            </a:r>
            <a:r>
              <a:rPr lang="en-US" dirty="0" err="1"/>
              <a:t>18pt</a:t>
            </a:r>
            <a:r>
              <a:rPr lang="en-US" dirty="0"/>
              <a:t>)</a:t>
            </a:r>
          </a:p>
          <a:p>
            <a:pPr lvl="5"/>
            <a:r>
              <a:rPr lang="en-US" dirty="0"/>
              <a:t>Heading 2 (Arial </a:t>
            </a:r>
            <a:r>
              <a:rPr lang="en-US" dirty="0" err="1"/>
              <a:t>20pt</a:t>
            </a:r>
            <a:r>
              <a:rPr lang="en-US" dirty="0"/>
              <a:t>)</a:t>
            </a:r>
          </a:p>
          <a:p>
            <a:pPr lvl="6"/>
            <a:r>
              <a:rPr lang="en-US" dirty="0"/>
              <a:t>Number Bullet (Arial </a:t>
            </a:r>
            <a:r>
              <a:rPr lang="en-US" dirty="0" err="1"/>
              <a:t>20pt</a:t>
            </a:r>
            <a:r>
              <a:rPr lang="en-US" dirty="0"/>
              <a:t>)</a:t>
            </a:r>
          </a:p>
          <a:p>
            <a:pPr lvl="7"/>
            <a:r>
              <a:rPr lang="en-US" dirty="0"/>
              <a:t>Alpha Bullet 1 (Arial </a:t>
            </a:r>
            <a:r>
              <a:rPr lang="en-US" dirty="0" err="1"/>
              <a:t>20pt</a:t>
            </a:r>
            <a:r>
              <a:rPr lang="en-US" dirty="0"/>
              <a:t>)</a:t>
            </a:r>
          </a:p>
          <a:p>
            <a:pPr lvl="8"/>
            <a:r>
              <a:rPr lang="en-US" dirty="0"/>
              <a:t>Alpha Bullet 2 (</a:t>
            </a:r>
            <a:r>
              <a:rPr lang="en-US" dirty="0" err="1"/>
              <a:t>18pt</a:t>
            </a:r>
            <a:r>
              <a:rPr lang="en-US" dirty="0"/>
              <a:t>)</a:t>
            </a:r>
            <a:endParaRPr lang="en-AU" dirty="0"/>
          </a:p>
        </p:txBody>
      </p:sp>
      <p:sp>
        <p:nvSpPr>
          <p:cNvPr id="6" name="Footer Placeholder 5"/>
          <p:cNvSpPr>
            <a:spLocks noGrp="1"/>
          </p:cNvSpPr>
          <p:nvPr>
            <p:ph type="ftr" sz="quarter" idx="13"/>
          </p:nvPr>
        </p:nvSpPr>
        <p:spPr/>
        <p:txBody>
          <a:bodyPr/>
          <a:lstStyle/>
          <a:p>
            <a:endParaRPr lang="en-GB" dirty="0"/>
          </a:p>
        </p:txBody>
      </p:sp>
      <p:sp>
        <p:nvSpPr>
          <p:cNvPr id="7" name="Slide Number Placeholder 6"/>
          <p:cNvSpPr>
            <a:spLocks noGrp="1"/>
          </p:cNvSpPr>
          <p:nvPr>
            <p:ph type="sldNum" sz="quarter" idx="14"/>
          </p:nvPr>
        </p:nvSpPr>
        <p:spPr/>
        <p:txBody>
          <a:bodyPr/>
          <a:lstStyle/>
          <a:p>
            <a:fld id="{26237FA6-B01B-4AC4-B2C4-042E0C4FC130}" type="slidenum">
              <a:rPr lang="en-GB" smtClean="0"/>
              <a:pPr/>
              <a:t>‹Nr.›</a:t>
            </a:fld>
            <a:endParaRPr lang="en-GB" dirty="0"/>
          </a:p>
        </p:txBody>
      </p:sp>
      <p:sp>
        <p:nvSpPr>
          <p:cNvPr id="8" name="Content Placeholder 3"/>
          <p:cNvSpPr>
            <a:spLocks noGrp="1"/>
          </p:cNvSpPr>
          <p:nvPr>
            <p:ph sz="quarter" idx="15" hasCustomPrompt="1"/>
          </p:nvPr>
        </p:nvSpPr>
        <p:spPr>
          <a:xfrm>
            <a:off x="4708526" y="1495425"/>
            <a:ext cx="4103687" cy="3240087"/>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vl6pPr>
              <a:spcAft>
                <a:spcPts val="800"/>
              </a:spcAft>
              <a:defRPr/>
            </a:lvl6pPr>
            <a:lvl7pPr>
              <a:spcAft>
                <a:spcPts val="800"/>
              </a:spcAft>
              <a:defRPr/>
            </a:lvl7pPr>
            <a:lvl8pPr>
              <a:spcAft>
                <a:spcPts val="800"/>
              </a:spcAft>
              <a:defRPr/>
            </a:lvl8pPr>
            <a:lvl9pPr>
              <a:spcAft>
                <a:spcPts val="800"/>
              </a:spcAft>
              <a:defRPr/>
            </a:lvl9pPr>
          </a:lstStyle>
          <a:p>
            <a:pPr lvl="0"/>
            <a:r>
              <a:rPr lang="en-US" dirty="0"/>
              <a:t>Body Text (Arial </a:t>
            </a:r>
            <a:r>
              <a:rPr lang="en-US" dirty="0" err="1"/>
              <a:t>20pt</a:t>
            </a:r>
            <a:r>
              <a:rPr lang="en-US" dirty="0"/>
              <a:t>)</a:t>
            </a:r>
          </a:p>
          <a:p>
            <a:pPr lvl="1"/>
            <a:r>
              <a:rPr lang="en-US" dirty="0"/>
              <a:t>Heading 1 (Arial </a:t>
            </a:r>
            <a:r>
              <a:rPr lang="en-US" dirty="0" err="1"/>
              <a:t>24pt</a:t>
            </a:r>
            <a:r>
              <a:rPr lang="en-US" dirty="0"/>
              <a:t>)</a:t>
            </a:r>
          </a:p>
          <a:p>
            <a:pPr lvl="2"/>
            <a:r>
              <a:rPr lang="en-US" dirty="0"/>
              <a:t>Bullet 1 (Arial </a:t>
            </a:r>
            <a:r>
              <a:rPr lang="en-US" dirty="0" err="1"/>
              <a:t>20pt</a:t>
            </a:r>
            <a:r>
              <a:rPr lang="en-US" dirty="0"/>
              <a:t>)</a:t>
            </a:r>
          </a:p>
          <a:p>
            <a:pPr lvl="3"/>
            <a:r>
              <a:rPr lang="en-US" dirty="0"/>
              <a:t>Bullet 2 (Arial </a:t>
            </a:r>
            <a:r>
              <a:rPr lang="en-US" dirty="0" err="1"/>
              <a:t>20pt</a:t>
            </a:r>
            <a:r>
              <a:rPr lang="en-US" dirty="0"/>
              <a:t>)</a:t>
            </a:r>
          </a:p>
          <a:p>
            <a:pPr lvl="4"/>
            <a:r>
              <a:rPr lang="en-US" dirty="0"/>
              <a:t>Bullet 3 (Arial </a:t>
            </a:r>
            <a:r>
              <a:rPr lang="en-US" dirty="0" err="1"/>
              <a:t>18pt</a:t>
            </a:r>
            <a:r>
              <a:rPr lang="en-US" dirty="0"/>
              <a:t>)</a:t>
            </a:r>
          </a:p>
          <a:p>
            <a:pPr lvl="5"/>
            <a:r>
              <a:rPr lang="en-US" dirty="0"/>
              <a:t>Heading 2 (Arial </a:t>
            </a:r>
            <a:r>
              <a:rPr lang="en-US" dirty="0" err="1"/>
              <a:t>20pt</a:t>
            </a:r>
            <a:r>
              <a:rPr lang="en-US" dirty="0"/>
              <a:t>)</a:t>
            </a:r>
          </a:p>
          <a:p>
            <a:pPr lvl="6"/>
            <a:r>
              <a:rPr lang="en-US" dirty="0"/>
              <a:t>Number Bullet (Arial </a:t>
            </a:r>
            <a:r>
              <a:rPr lang="en-US" dirty="0" err="1"/>
              <a:t>20pt</a:t>
            </a:r>
            <a:r>
              <a:rPr lang="en-US" dirty="0"/>
              <a:t>)</a:t>
            </a:r>
          </a:p>
          <a:p>
            <a:pPr lvl="7"/>
            <a:r>
              <a:rPr lang="en-US" dirty="0"/>
              <a:t>Alpha Bullet 1 (Arial </a:t>
            </a:r>
            <a:r>
              <a:rPr lang="en-US" dirty="0" err="1"/>
              <a:t>20pt</a:t>
            </a:r>
            <a:r>
              <a:rPr lang="en-US" dirty="0"/>
              <a:t>)</a:t>
            </a:r>
          </a:p>
          <a:p>
            <a:pPr lvl="8"/>
            <a:r>
              <a:rPr lang="en-US" dirty="0"/>
              <a:t>Alpha Bullet 2 (</a:t>
            </a:r>
            <a:r>
              <a:rPr lang="en-US" dirty="0" err="1"/>
              <a:t>18pt</a:t>
            </a:r>
            <a:r>
              <a:rPr lang="en-US" dirty="0"/>
              <a:t>)</a:t>
            </a:r>
            <a:endParaRPr lang="en-AU" dirty="0"/>
          </a:p>
        </p:txBody>
      </p:sp>
      <p:sp>
        <p:nvSpPr>
          <p:cNvPr id="10" name="Text Placeholder 4"/>
          <p:cNvSpPr>
            <a:spLocks noGrp="1"/>
          </p:cNvSpPr>
          <p:nvPr>
            <p:ph type="body" sz="quarter" idx="11" hasCustomPrompt="1"/>
          </p:nvPr>
        </p:nvSpPr>
        <p:spPr>
          <a:xfrm>
            <a:off x="304800" y="877295"/>
            <a:ext cx="8507413" cy="476249"/>
          </a:xfrm>
        </p:spPr>
        <p:txBody>
          <a:bodyPr anchor="t" anchorCtr="0"/>
          <a:lstStyle>
            <a:lvl1pPr>
              <a:defRPr b="1">
                <a:solidFill>
                  <a:srgbClr val="A0A1A2"/>
                </a:solidFill>
              </a:defRPr>
            </a:lvl1pPr>
          </a:lstStyle>
          <a:p>
            <a:pPr lvl="0"/>
            <a:r>
              <a:rPr lang="en-US" dirty="0"/>
              <a:t>Subtitle/secondary title</a:t>
            </a:r>
          </a:p>
        </p:txBody>
      </p:sp>
    </p:spTree>
    <p:extLst>
      <p:ext uri="{BB962C8B-B14F-4D97-AF65-F5344CB8AC3E}">
        <p14:creationId xmlns:p14="http://schemas.microsoft.com/office/powerpoint/2010/main" val="32590048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itle and 3 Colum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Content Placeholder 3"/>
          <p:cNvSpPr>
            <a:spLocks noGrp="1"/>
          </p:cNvSpPr>
          <p:nvPr>
            <p:ph sz="quarter" idx="10" hasCustomPrompt="1"/>
          </p:nvPr>
        </p:nvSpPr>
        <p:spPr>
          <a:xfrm>
            <a:off x="315913" y="1495425"/>
            <a:ext cx="2628000" cy="3240087"/>
          </a:xfrm>
        </p:spPr>
        <p:txBody>
          <a:bodyPr/>
          <a:lstStyle/>
          <a:p>
            <a:pPr lvl="0"/>
            <a:r>
              <a:rPr lang="en-US" dirty="0"/>
              <a:t>Body Text (Arial </a:t>
            </a:r>
            <a:r>
              <a:rPr lang="en-US" dirty="0" err="1"/>
              <a:t>20pt</a:t>
            </a:r>
            <a:r>
              <a:rPr lang="en-US" dirty="0"/>
              <a:t>)</a:t>
            </a:r>
          </a:p>
          <a:p>
            <a:pPr lvl="1"/>
            <a:r>
              <a:rPr lang="en-US" dirty="0"/>
              <a:t>Heading 1 (Arial </a:t>
            </a:r>
            <a:r>
              <a:rPr lang="en-US" dirty="0" err="1"/>
              <a:t>24pt</a:t>
            </a:r>
            <a:r>
              <a:rPr lang="en-US" dirty="0"/>
              <a:t>)</a:t>
            </a:r>
          </a:p>
          <a:p>
            <a:pPr lvl="2"/>
            <a:r>
              <a:rPr lang="en-US" dirty="0"/>
              <a:t>Bullet 1 (Arial </a:t>
            </a:r>
            <a:r>
              <a:rPr lang="en-US" dirty="0" err="1"/>
              <a:t>20pt</a:t>
            </a:r>
            <a:r>
              <a:rPr lang="en-US" dirty="0"/>
              <a:t>)</a:t>
            </a:r>
          </a:p>
          <a:p>
            <a:pPr lvl="3"/>
            <a:r>
              <a:rPr lang="en-US" dirty="0"/>
              <a:t>Bullet 2 (Arial </a:t>
            </a:r>
            <a:r>
              <a:rPr lang="en-US" dirty="0" err="1"/>
              <a:t>20pt</a:t>
            </a:r>
            <a:r>
              <a:rPr lang="en-US" dirty="0"/>
              <a:t>)</a:t>
            </a:r>
          </a:p>
          <a:p>
            <a:pPr lvl="4"/>
            <a:r>
              <a:rPr lang="en-US" dirty="0"/>
              <a:t>Bullet 3 (Arial </a:t>
            </a:r>
            <a:r>
              <a:rPr lang="en-US" dirty="0" err="1"/>
              <a:t>18pt</a:t>
            </a:r>
            <a:r>
              <a:rPr lang="en-US" dirty="0"/>
              <a:t>)</a:t>
            </a:r>
          </a:p>
          <a:p>
            <a:pPr lvl="5"/>
            <a:r>
              <a:rPr lang="en-US" dirty="0"/>
              <a:t>Heading 2 (Arial </a:t>
            </a:r>
            <a:r>
              <a:rPr lang="en-US" dirty="0" err="1"/>
              <a:t>20pt</a:t>
            </a:r>
            <a:r>
              <a:rPr lang="en-US" dirty="0"/>
              <a:t>)</a:t>
            </a:r>
          </a:p>
          <a:p>
            <a:pPr lvl="6"/>
            <a:r>
              <a:rPr lang="en-US" dirty="0"/>
              <a:t>Number Bullet (Arial </a:t>
            </a:r>
            <a:r>
              <a:rPr lang="en-US" dirty="0" err="1"/>
              <a:t>20pt</a:t>
            </a:r>
            <a:r>
              <a:rPr lang="en-US" dirty="0"/>
              <a:t>)</a:t>
            </a:r>
          </a:p>
          <a:p>
            <a:pPr lvl="7"/>
            <a:r>
              <a:rPr lang="en-US" dirty="0"/>
              <a:t>Alpha Bullet 1 (Arial </a:t>
            </a:r>
            <a:r>
              <a:rPr lang="en-US" dirty="0" err="1"/>
              <a:t>20pt</a:t>
            </a:r>
            <a:r>
              <a:rPr lang="en-US" dirty="0"/>
              <a:t>)</a:t>
            </a:r>
          </a:p>
          <a:p>
            <a:pPr lvl="8"/>
            <a:r>
              <a:rPr lang="en-US" dirty="0"/>
              <a:t>Alpha Bullet 2 (</a:t>
            </a:r>
            <a:r>
              <a:rPr lang="en-US" dirty="0" err="1"/>
              <a:t>18pt</a:t>
            </a:r>
            <a:r>
              <a:rPr lang="en-US" dirty="0"/>
              <a:t>)</a:t>
            </a:r>
            <a:endParaRPr lang="en-AU" dirty="0"/>
          </a:p>
        </p:txBody>
      </p:sp>
      <p:sp>
        <p:nvSpPr>
          <p:cNvPr id="5" name="Content Placeholder 3"/>
          <p:cNvSpPr>
            <a:spLocks noGrp="1"/>
          </p:cNvSpPr>
          <p:nvPr>
            <p:ph sz="quarter" idx="11" hasCustomPrompt="1"/>
          </p:nvPr>
        </p:nvSpPr>
        <p:spPr>
          <a:xfrm>
            <a:off x="6184213" y="1495425"/>
            <a:ext cx="2628000" cy="3240087"/>
          </a:xfrm>
        </p:spPr>
        <p:txBody>
          <a:bodyPr/>
          <a:lstStyle/>
          <a:p>
            <a:pPr lvl="0"/>
            <a:r>
              <a:rPr lang="en-US" dirty="0"/>
              <a:t>Body Text (Arial </a:t>
            </a:r>
            <a:r>
              <a:rPr lang="en-US" dirty="0" err="1"/>
              <a:t>20pt</a:t>
            </a:r>
            <a:r>
              <a:rPr lang="en-US" dirty="0"/>
              <a:t>)</a:t>
            </a:r>
          </a:p>
          <a:p>
            <a:pPr lvl="1"/>
            <a:r>
              <a:rPr lang="en-US" dirty="0"/>
              <a:t>Heading 1 (Arial </a:t>
            </a:r>
            <a:r>
              <a:rPr lang="en-US" dirty="0" err="1"/>
              <a:t>24pt</a:t>
            </a:r>
            <a:r>
              <a:rPr lang="en-US" dirty="0"/>
              <a:t>)</a:t>
            </a:r>
          </a:p>
          <a:p>
            <a:pPr lvl="2"/>
            <a:r>
              <a:rPr lang="en-US" dirty="0"/>
              <a:t>Bullet 1 (Arial </a:t>
            </a:r>
            <a:r>
              <a:rPr lang="en-US" dirty="0" err="1"/>
              <a:t>20pt</a:t>
            </a:r>
            <a:r>
              <a:rPr lang="en-US" dirty="0"/>
              <a:t>)</a:t>
            </a:r>
          </a:p>
          <a:p>
            <a:pPr lvl="3"/>
            <a:r>
              <a:rPr lang="en-US" dirty="0"/>
              <a:t>Bullet 2 (Arial </a:t>
            </a:r>
            <a:r>
              <a:rPr lang="en-US" dirty="0" err="1"/>
              <a:t>20pt</a:t>
            </a:r>
            <a:r>
              <a:rPr lang="en-US" dirty="0"/>
              <a:t>)</a:t>
            </a:r>
          </a:p>
          <a:p>
            <a:pPr lvl="4"/>
            <a:r>
              <a:rPr lang="en-US" dirty="0"/>
              <a:t>Bullet 3 (Arial </a:t>
            </a:r>
            <a:r>
              <a:rPr lang="en-US" dirty="0" err="1"/>
              <a:t>18pt</a:t>
            </a:r>
            <a:r>
              <a:rPr lang="en-US" dirty="0"/>
              <a:t>)</a:t>
            </a:r>
          </a:p>
          <a:p>
            <a:pPr lvl="5"/>
            <a:r>
              <a:rPr lang="en-US" dirty="0"/>
              <a:t>Heading 2 (Arial </a:t>
            </a:r>
            <a:r>
              <a:rPr lang="en-US" dirty="0" err="1"/>
              <a:t>20pt</a:t>
            </a:r>
            <a:r>
              <a:rPr lang="en-US" dirty="0"/>
              <a:t>)</a:t>
            </a:r>
          </a:p>
          <a:p>
            <a:pPr lvl="6"/>
            <a:r>
              <a:rPr lang="en-US" dirty="0"/>
              <a:t>Number Bullet (Arial </a:t>
            </a:r>
            <a:r>
              <a:rPr lang="en-US" dirty="0" err="1"/>
              <a:t>20pt</a:t>
            </a:r>
            <a:r>
              <a:rPr lang="en-US" dirty="0"/>
              <a:t>)</a:t>
            </a:r>
          </a:p>
          <a:p>
            <a:pPr lvl="7"/>
            <a:r>
              <a:rPr lang="en-US" dirty="0"/>
              <a:t>Alpha Bullet 1 (Arial </a:t>
            </a:r>
            <a:r>
              <a:rPr lang="en-US" dirty="0" err="1"/>
              <a:t>20pt</a:t>
            </a:r>
            <a:r>
              <a:rPr lang="en-US" dirty="0"/>
              <a:t>)</a:t>
            </a:r>
          </a:p>
          <a:p>
            <a:pPr lvl="8"/>
            <a:r>
              <a:rPr lang="en-US" dirty="0"/>
              <a:t>Alpha Bullet 2 (</a:t>
            </a:r>
            <a:r>
              <a:rPr lang="en-US" dirty="0" err="1"/>
              <a:t>18pt</a:t>
            </a:r>
            <a:r>
              <a:rPr lang="en-US" dirty="0"/>
              <a:t>)</a:t>
            </a:r>
            <a:endParaRPr lang="en-AU" dirty="0"/>
          </a:p>
        </p:txBody>
      </p:sp>
      <p:sp>
        <p:nvSpPr>
          <p:cNvPr id="7" name="Footer Placeholder 6"/>
          <p:cNvSpPr>
            <a:spLocks noGrp="1"/>
          </p:cNvSpPr>
          <p:nvPr>
            <p:ph type="ftr" sz="quarter" idx="13"/>
          </p:nvPr>
        </p:nvSpPr>
        <p:spPr/>
        <p:txBody>
          <a:bodyPr/>
          <a:lstStyle/>
          <a:p>
            <a:endParaRPr lang="en-GB" dirty="0"/>
          </a:p>
        </p:txBody>
      </p:sp>
      <p:sp>
        <p:nvSpPr>
          <p:cNvPr id="8" name="Slide Number Placeholder 7"/>
          <p:cNvSpPr>
            <a:spLocks noGrp="1"/>
          </p:cNvSpPr>
          <p:nvPr>
            <p:ph type="sldNum" sz="quarter" idx="14"/>
          </p:nvPr>
        </p:nvSpPr>
        <p:spPr/>
        <p:txBody>
          <a:bodyPr/>
          <a:lstStyle/>
          <a:p>
            <a:fld id="{26237FA6-B01B-4AC4-B2C4-042E0C4FC130}" type="slidenum">
              <a:rPr lang="en-GB" smtClean="0"/>
              <a:pPr/>
              <a:t>‹Nr.›</a:t>
            </a:fld>
            <a:endParaRPr lang="en-GB" dirty="0"/>
          </a:p>
        </p:txBody>
      </p:sp>
      <p:sp>
        <p:nvSpPr>
          <p:cNvPr id="9" name="Content Placeholder 8"/>
          <p:cNvSpPr>
            <a:spLocks noGrp="1"/>
          </p:cNvSpPr>
          <p:nvPr>
            <p:ph sz="quarter" idx="15" hasCustomPrompt="1"/>
          </p:nvPr>
        </p:nvSpPr>
        <p:spPr>
          <a:xfrm>
            <a:off x="3250063" y="1495426"/>
            <a:ext cx="2628000" cy="3240087"/>
          </a:xfrm>
        </p:spPr>
        <p:txBody>
          <a:bodyPr/>
          <a:lstStyle/>
          <a:p>
            <a:pPr lvl="0"/>
            <a:r>
              <a:rPr lang="en-US"/>
              <a:t>Body Text (Arial 20pt)</a:t>
            </a:r>
          </a:p>
          <a:p>
            <a:pPr lvl="1"/>
            <a:r>
              <a:rPr lang="en-US"/>
              <a:t>Heading 1 (Arial 24pt)</a:t>
            </a:r>
          </a:p>
          <a:p>
            <a:pPr lvl="2"/>
            <a:r>
              <a:rPr lang="en-US"/>
              <a:t>Bullet 1 (Arial 20pt)</a:t>
            </a:r>
          </a:p>
          <a:p>
            <a:pPr lvl="3"/>
            <a:r>
              <a:rPr lang="en-US"/>
              <a:t>Bullet 2 (Arial 20pt)</a:t>
            </a:r>
          </a:p>
          <a:p>
            <a:pPr lvl="4"/>
            <a:r>
              <a:rPr lang="en-US"/>
              <a:t>Bullet 3 (Arial 18pt)</a:t>
            </a:r>
          </a:p>
          <a:p>
            <a:pPr lvl="5"/>
            <a:r>
              <a:rPr lang="en-US"/>
              <a:t>Heading 2 (Arial 20pt)</a:t>
            </a:r>
          </a:p>
          <a:p>
            <a:pPr lvl="6"/>
            <a:r>
              <a:rPr lang="en-US"/>
              <a:t>Number Bullet (Arial 20pt)</a:t>
            </a:r>
          </a:p>
          <a:p>
            <a:pPr lvl="7"/>
            <a:r>
              <a:rPr lang="en-US"/>
              <a:t>Alpha Bullet 1 (Arial 20pt)</a:t>
            </a:r>
          </a:p>
          <a:p>
            <a:pPr lvl="8"/>
            <a:r>
              <a:rPr lang="en-US"/>
              <a:t>Alpha Bullet 2 (18pt)</a:t>
            </a:r>
            <a:endParaRPr lang="en-AU" dirty="0"/>
          </a:p>
        </p:txBody>
      </p:sp>
      <p:sp>
        <p:nvSpPr>
          <p:cNvPr id="11" name="Text Placeholder 4"/>
          <p:cNvSpPr>
            <a:spLocks noGrp="1"/>
          </p:cNvSpPr>
          <p:nvPr>
            <p:ph type="body" sz="quarter" idx="16" hasCustomPrompt="1"/>
          </p:nvPr>
        </p:nvSpPr>
        <p:spPr>
          <a:xfrm>
            <a:off x="304800" y="877295"/>
            <a:ext cx="8507413" cy="476249"/>
          </a:xfrm>
        </p:spPr>
        <p:txBody>
          <a:bodyPr anchor="t" anchorCtr="0"/>
          <a:lstStyle>
            <a:lvl1pPr>
              <a:defRPr b="1">
                <a:solidFill>
                  <a:srgbClr val="A0A1A2"/>
                </a:solidFill>
              </a:defRPr>
            </a:lvl1pPr>
          </a:lstStyle>
          <a:p>
            <a:pPr lvl="0"/>
            <a:r>
              <a:rPr lang="en-US" dirty="0"/>
              <a:t>Subtitle/secondary title</a:t>
            </a:r>
          </a:p>
        </p:txBody>
      </p:sp>
    </p:spTree>
    <p:extLst>
      <p:ext uri="{BB962C8B-B14F-4D97-AF65-F5344CB8AC3E}">
        <p14:creationId xmlns:p14="http://schemas.microsoft.com/office/powerpoint/2010/main" val="3392865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genda Horizontal">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a:ext>
            </a:extLst>
          </a:blip>
          <a:stretch>
            <a:fillRect/>
          </a:stretch>
        </p:blipFill>
        <p:spPr bwMode="auto">
          <a:xfrm>
            <a:off x="572" y="70"/>
            <a:ext cx="9143749" cy="514335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323850" y="861170"/>
            <a:ext cx="8490231" cy="739030"/>
          </a:xfrm>
        </p:spPr>
        <p:txBody>
          <a:bodyPr>
            <a:noAutofit/>
          </a:bodyPr>
          <a:lstStyle>
            <a:lvl1pPr>
              <a:defRPr sz="5500">
                <a:solidFill>
                  <a:schemeClr val="bg1"/>
                </a:solidFill>
              </a:defRPr>
            </a:lvl1pPr>
          </a:lstStyle>
          <a:p>
            <a:r>
              <a:rPr lang="en-US" dirty="0"/>
              <a:t>Agenda</a:t>
            </a:r>
            <a:endParaRPr lang="en-GB" dirty="0"/>
          </a:p>
        </p:txBody>
      </p:sp>
      <p:sp>
        <p:nvSpPr>
          <p:cNvPr id="6" name="Table Placeholder 5"/>
          <p:cNvSpPr>
            <a:spLocks noGrp="1"/>
          </p:cNvSpPr>
          <p:nvPr>
            <p:ph type="tbl" sz="quarter" idx="10"/>
          </p:nvPr>
        </p:nvSpPr>
        <p:spPr>
          <a:xfrm>
            <a:off x="315913" y="2343149"/>
            <a:ext cx="4103687" cy="2392363"/>
          </a:xfrm>
        </p:spPr>
        <p:txBody>
          <a:bodyPr/>
          <a:lstStyle/>
          <a:p>
            <a:r>
              <a:rPr lang="en-US" dirty="0" smtClean="0"/>
              <a:t>Click icon to add table</a:t>
            </a:r>
            <a:endParaRPr lang="en-GB" dirty="0"/>
          </a:p>
        </p:txBody>
      </p:sp>
      <p:sp>
        <p:nvSpPr>
          <p:cNvPr id="7" name="Table Placeholder 5"/>
          <p:cNvSpPr>
            <a:spLocks noGrp="1"/>
          </p:cNvSpPr>
          <p:nvPr>
            <p:ph type="tbl" sz="quarter" idx="11"/>
          </p:nvPr>
        </p:nvSpPr>
        <p:spPr>
          <a:xfrm>
            <a:off x="4730117" y="2343149"/>
            <a:ext cx="4103687" cy="2392363"/>
          </a:xfrm>
        </p:spPr>
        <p:txBody>
          <a:bodyPr/>
          <a:lstStyle/>
          <a:p>
            <a:r>
              <a:rPr lang="en-US" dirty="0" smtClean="0"/>
              <a:t>Click icon to add table</a:t>
            </a:r>
            <a:endParaRPr lang="en-GB" dirty="0"/>
          </a:p>
        </p:txBody>
      </p:sp>
    </p:spTree>
    <p:extLst>
      <p:ext uri="{BB962C8B-B14F-4D97-AF65-F5344CB8AC3E}">
        <p14:creationId xmlns:p14="http://schemas.microsoft.com/office/powerpoint/2010/main" val="213296768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and 4 Column">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Content Placeholder 3"/>
          <p:cNvSpPr>
            <a:spLocks noGrp="1"/>
          </p:cNvSpPr>
          <p:nvPr>
            <p:ph sz="quarter" idx="10" hasCustomPrompt="1"/>
          </p:nvPr>
        </p:nvSpPr>
        <p:spPr>
          <a:xfrm>
            <a:off x="315913" y="2917824"/>
            <a:ext cx="1872000" cy="1817687"/>
          </a:xfrm>
        </p:spPr>
        <p:txBody>
          <a:bodyPr/>
          <a:lstStyle>
            <a:lvl1pPr algn="ctr">
              <a:defRPr sz="1400">
                <a:solidFill>
                  <a:schemeClr val="tx2"/>
                </a:solidFill>
              </a:defRPr>
            </a:lvl1pPr>
            <a:lvl2pPr algn="ctr">
              <a:defRPr sz="2000">
                <a:solidFill>
                  <a:schemeClr val="accent4"/>
                </a:solidFill>
              </a:defRPr>
            </a:lvl2pPr>
          </a:lstStyle>
          <a:p>
            <a:pPr lvl="0"/>
            <a:r>
              <a:rPr lang="en-US" dirty="0"/>
              <a:t>Body Text (Arial </a:t>
            </a:r>
            <a:r>
              <a:rPr lang="en-US" dirty="0" err="1"/>
              <a:t>20pt</a:t>
            </a:r>
            <a:r>
              <a:rPr lang="en-US" dirty="0"/>
              <a:t>)</a:t>
            </a:r>
          </a:p>
          <a:p>
            <a:pPr lvl="1"/>
            <a:r>
              <a:rPr lang="en-US" dirty="0"/>
              <a:t>Heading 1 (Arial </a:t>
            </a:r>
            <a:r>
              <a:rPr lang="en-US" dirty="0" err="1"/>
              <a:t>24pt</a:t>
            </a:r>
            <a:r>
              <a:rPr lang="en-US" dirty="0"/>
              <a:t>)</a:t>
            </a:r>
          </a:p>
        </p:txBody>
      </p:sp>
      <p:sp>
        <p:nvSpPr>
          <p:cNvPr id="5" name="Content Placeholder 3"/>
          <p:cNvSpPr>
            <a:spLocks noGrp="1"/>
          </p:cNvSpPr>
          <p:nvPr>
            <p:ph sz="quarter" idx="11" hasCustomPrompt="1"/>
          </p:nvPr>
        </p:nvSpPr>
        <p:spPr>
          <a:xfrm>
            <a:off x="4732113" y="2917824"/>
            <a:ext cx="1872000" cy="1817687"/>
          </a:xfrm>
        </p:spPr>
        <p:txBody>
          <a:bodyPr/>
          <a:lstStyle>
            <a:lvl1pPr algn="ctr">
              <a:defRPr lang="en-US" sz="1400" kern="1200" dirty="0" smtClean="0">
                <a:solidFill>
                  <a:schemeClr val="tx2"/>
                </a:solidFill>
                <a:latin typeface="+mn-lt"/>
                <a:ea typeface="+mn-ea"/>
                <a:cs typeface="+mn-cs"/>
              </a:defRPr>
            </a:lvl1pPr>
            <a:lvl2pPr algn="ctr">
              <a:defRPr sz="2000">
                <a:solidFill>
                  <a:schemeClr val="accent4"/>
                </a:solidFill>
              </a:defRPr>
            </a:lvl2pPr>
          </a:lstStyle>
          <a:p>
            <a:pPr marL="0" lvl="0" indent="0" algn="ctr" defTabSz="914400" rtl="0" eaLnBrk="1" latinLnBrk="0" hangingPunct="1">
              <a:lnSpc>
                <a:spcPct val="100000"/>
              </a:lnSpc>
              <a:spcBef>
                <a:spcPts val="0"/>
              </a:spcBef>
              <a:spcAft>
                <a:spcPts val="800"/>
              </a:spcAft>
              <a:buClr>
                <a:schemeClr val="tx1"/>
              </a:buClr>
              <a:buFont typeface="Arial" pitchFamily="34" charset="0"/>
              <a:buNone/>
            </a:pPr>
            <a:r>
              <a:rPr lang="en-US" dirty="0"/>
              <a:t>Body Text (Arial </a:t>
            </a:r>
            <a:r>
              <a:rPr lang="en-US" dirty="0" err="1"/>
              <a:t>20pt</a:t>
            </a:r>
            <a:r>
              <a:rPr lang="en-US" dirty="0"/>
              <a:t>)</a:t>
            </a:r>
          </a:p>
          <a:p>
            <a:pPr lvl="1"/>
            <a:r>
              <a:rPr lang="en-US" dirty="0"/>
              <a:t>Heading 1 (Arial </a:t>
            </a:r>
            <a:r>
              <a:rPr lang="en-US" dirty="0" err="1"/>
              <a:t>24pt</a:t>
            </a:r>
            <a:r>
              <a:rPr lang="en-US" dirty="0"/>
              <a:t>)</a:t>
            </a:r>
          </a:p>
        </p:txBody>
      </p:sp>
      <p:sp>
        <p:nvSpPr>
          <p:cNvPr id="7" name="Footer Placeholder 6"/>
          <p:cNvSpPr>
            <a:spLocks noGrp="1"/>
          </p:cNvSpPr>
          <p:nvPr>
            <p:ph type="ftr" sz="quarter" idx="13"/>
          </p:nvPr>
        </p:nvSpPr>
        <p:spPr/>
        <p:txBody>
          <a:bodyPr/>
          <a:lstStyle/>
          <a:p>
            <a:endParaRPr lang="en-GB" dirty="0"/>
          </a:p>
        </p:txBody>
      </p:sp>
      <p:sp>
        <p:nvSpPr>
          <p:cNvPr id="8" name="Slide Number Placeholder 7"/>
          <p:cNvSpPr>
            <a:spLocks noGrp="1"/>
          </p:cNvSpPr>
          <p:nvPr>
            <p:ph type="sldNum" sz="quarter" idx="14"/>
          </p:nvPr>
        </p:nvSpPr>
        <p:spPr/>
        <p:txBody>
          <a:bodyPr/>
          <a:lstStyle/>
          <a:p>
            <a:fld id="{26237FA6-B01B-4AC4-B2C4-042E0C4FC130}" type="slidenum">
              <a:rPr lang="en-GB" smtClean="0"/>
              <a:pPr/>
              <a:t>‹Nr.›</a:t>
            </a:fld>
            <a:endParaRPr lang="en-GB" dirty="0"/>
          </a:p>
        </p:txBody>
      </p:sp>
      <p:sp>
        <p:nvSpPr>
          <p:cNvPr id="9" name="Content Placeholder 8"/>
          <p:cNvSpPr>
            <a:spLocks noGrp="1"/>
          </p:cNvSpPr>
          <p:nvPr>
            <p:ph sz="quarter" idx="15" hasCustomPrompt="1"/>
          </p:nvPr>
        </p:nvSpPr>
        <p:spPr>
          <a:xfrm>
            <a:off x="2524013" y="2917825"/>
            <a:ext cx="1872000" cy="1817687"/>
          </a:xfrm>
        </p:spPr>
        <p:txBody>
          <a:bodyPr/>
          <a:lstStyle>
            <a:lvl1pPr algn="ctr">
              <a:defRPr lang="en-US" sz="1400" kern="1200" dirty="0" smtClean="0">
                <a:solidFill>
                  <a:schemeClr val="tx2"/>
                </a:solidFill>
                <a:latin typeface="+mn-lt"/>
                <a:ea typeface="+mn-ea"/>
                <a:cs typeface="+mn-cs"/>
              </a:defRPr>
            </a:lvl1pPr>
            <a:lvl2pPr algn="ctr">
              <a:defRPr sz="2000">
                <a:solidFill>
                  <a:schemeClr val="accent4"/>
                </a:solidFill>
              </a:defRPr>
            </a:lvl2pPr>
          </a:lstStyle>
          <a:p>
            <a:pPr marL="0" lvl="0" indent="0" algn="ctr" defTabSz="914400" rtl="0" eaLnBrk="1" latinLnBrk="0" hangingPunct="1">
              <a:lnSpc>
                <a:spcPct val="100000"/>
              </a:lnSpc>
              <a:spcBef>
                <a:spcPts val="0"/>
              </a:spcBef>
              <a:spcAft>
                <a:spcPts val="800"/>
              </a:spcAft>
              <a:buClr>
                <a:schemeClr val="tx1"/>
              </a:buClr>
              <a:buFont typeface="Arial" pitchFamily="34" charset="0"/>
              <a:buNone/>
            </a:pPr>
            <a:r>
              <a:rPr lang="en-US" dirty="0"/>
              <a:t>Body Text (Arial </a:t>
            </a:r>
            <a:r>
              <a:rPr lang="en-US" dirty="0" err="1"/>
              <a:t>20pt</a:t>
            </a:r>
            <a:r>
              <a:rPr lang="en-US" dirty="0"/>
              <a:t>)</a:t>
            </a:r>
          </a:p>
          <a:p>
            <a:pPr lvl="1"/>
            <a:r>
              <a:rPr lang="en-US" dirty="0"/>
              <a:t>Heading 1 (Arial </a:t>
            </a:r>
            <a:r>
              <a:rPr lang="en-US" dirty="0" err="1"/>
              <a:t>24pt</a:t>
            </a:r>
            <a:r>
              <a:rPr lang="en-US" dirty="0"/>
              <a:t>)</a:t>
            </a:r>
          </a:p>
        </p:txBody>
      </p:sp>
      <p:sp>
        <p:nvSpPr>
          <p:cNvPr id="10" name="Content Placeholder 3"/>
          <p:cNvSpPr>
            <a:spLocks noGrp="1"/>
          </p:cNvSpPr>
          <p:nvPr>
            <p:ph sz="quarter" idx="16" hasCustomPrompt="1"/>
          </p:nvPr>
        </p:nvSpPr>
        <p:spPr>
          <a:xfrm>
            <a:off x="6940213" y="2917824"/>
            <a:ext cx="1872000" cy="1817687"/>
          </a:xfrm>
        </p:spPr>
        <p:txBody>
          <a:bodyPr>
            <a:normAutofit/>
          </a:bodyPr>
          <a:lstStyle>
            <a:lvl1pPr algn="ctr">
              <a:defRPr lang="en-US" sz="1400" kern="1200" dirty="0" smtClean="0">
                <a:solidFill>
                  <a:schemeClr val="tx2"/>
                </a:solidFill>
                <a:latin typeface="+mn-lt"/>
                <a:ea typeface="+mn-ea"/>
                <a:cs typeface="+mn-cs"/>
              </a:defRPr>
            </a:lvl1pPr>
            <a:lvl2pPr algn="ctr">
              <a:defRPr sz="2000">
                <a:solidFill>
                  <a:schemeClr val="accent4"/>
                </a:solidFill>
              </a:defRPr>
            </a:lvl2pPr>
            <a:lvl3pPr marL="0" indent="0" algn="ctr">
              <a:buNone/>
              <a:defRPr sz="2000">
                <a:solidFill>
                  <a:schemeClr val="accent4"/>
                </a:solidFill>
              </a:defRPr>
            </a:lvl3pPr>
          </a:lstStyle>
          <a:p>
            <a:pPr marL="0" lvl="0" indent="0" algn="ctr" defTabSz="914400" rtl="0" eaLnBrk="1" latinLnBrk="0" hangingPunct="1">
              <a:lnSpc>
                <a:spcPct val="100000"/>
              </a:lnSpc>
              <a:spcBef>
                <a:spcPts val="0"/>
              </a:spcBef>
              <a:spcAft>
                <a:spcPts val="800"/>
              </a:spcAft>
              <a:buClr>
                <a:schemeClr val="tx1"/>
              </a:buClr>
              <a:buFont typeface="Arial" pitchFamily="34" charset="0"/>
              <a:buNone/>
            </a:pPr>
            <a:r>
              <a:rPr lang="en-US" dirty="0"/>
              <a:t>Body Text (Arial </a:t>
            </a:r>
            <a:r>
              <a:rPr lang="en-US" dirty="0" err="1"/>
              <a:t>20pt</a:t>
            </a:r>
            <a:r>
              <a:rPr lang="en-US" dirty="0"/>
              <a:t>)</a:t>
            </a:r>
          </a:p>
          <a:p>
            <a:pPr lvl="1"/>
            <a:r>
              <a:rPr lang="en-US" dirty="0"/>
              <a:t>Heading 1 (Arial </a:t>
            </a:r>
            <a:r>
              <a:rPr lang="en-US" dirty="0" err="1"/>
              <a:t>24pt</a:t>
            </a:r>
            <a:r>
              <a:rPr lang="en-US" dirty="0"/>
              <a:t>)</a:t>
            </a:r>
          </a:p>
          <a:p>
            <a:pPr lvl="2"/>
            <a:endParaRPr lang="en-AU" dirty="0"/>
          </a:p>
        </p:txBody>
      </p:sp>
      <p:sp>
        <p:nvSpPr>
          <p:cNvPr id="12" name="Text Placeholder 4"/>
          <p:cNvSpPr>
            <a:spLocks noGrp="1"/>
          </p:cNvSpPr>
          <p:nvPr>
            <p:ph type="body" sz="quarter" idx="17" hasCustomPrompt="1"/>
          </p:nvPr>
        </p:nvSpPr>
        <p:spPr>
          <a:xfrm>
            <a:off x="304800" y="877295"/>
            <a:ext cx="8507413" cy="476249"/>
          </a:xfrm>
        </p:spPr>
        <p:txBody>
          <a:bodyPr anchor="t" anchorCtr="0"/>
          <a:lstStyle>
            <a:lvl1pPr>
              <a:defRPr b="1">
                <a:solidFill>
                  <a:srgbClr val="A0A1A2"/>
                </a:solidFill>
              </a:defRPr>
            </a:lvl1pPr>
          </a:lstStyle>
          <a:p>
            <a:pPr lvl="0"/>
            <a:r>
              <a:rPr lang="en-US" dirty="0"/>
              <a:t>Subtitle/secondary title</a:t>
            </a:r>
          </a:p>
        </p:txBody>
      </p:sp>
    </p:spTree>
    <p:extLst>
      <p:ext uri="{BB962C8B-B14F-4D97-AF65-F5344CB8AC3E}">
        <p14:creationId xmlns:p14="http://schemas.microsoft.com/office/powerpoint/2010/main" val="33797141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and 1/3 2/3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Content Placeholder 3"/>
          <p:cNvSpPr>
            <a:spLocks noGrp="1"/>
          </p:cNvSpPr>
          <p:nvPr>
            <p:ph sz="quarter" idx="10" hasCustomPrompt="1"/>
          </p:nvPr>
        </p:nvSpPr>
        <p:spPr>
          <a:xfrm>
            <a:off x="315913" y="1495425"/>
            <a:ext cx="2736001" cy="3240087"/>
          </a:xfrm>
        </p:spPr>
        <p:txBody>
          <a:bodyPr/>
          <a:lstStyle/>
          <a:p>
            <a:pPr lvl="0"/>
            <a:r>
              <a:rPr lang="en-US" dirty="0"/>
              <a:t>Body Text (Arial </a:t>
            </a:r>
            <a:r>
              <a:rPr lang="en-US" dirty="0" err="1"/>
              <a:t>20pt</a:t>
            </a:r>
            <a:r>
              <a:rPr lang="en-US" dirty="0"/>
              <a:t>)</a:t>
            </a:r>
          </a:p>
          <a:p>
            <a:pPr lvl="1"/>
            <a:r>
              <a:rPr lang="en-US" dirty="0"/>
              <a:t>Heading 1</a:t>
            </a:r>
          </a:p>
          <a:p>
            <a:pPr lvl="2"/>
            <a:r>
              <a:rPr lang="en-US" dirty="0"/>
              <a:t>Bullet 1 (Arial </a:t>
            </a:r>
            <a:r>
              <a:rPr lang="en-US" dirty="0" err="1"/>
              <a:t>20pt</a:t>
            </a:r>
            <a:r>
              <a:rPr lang="en-US" dirty="0"/>
              <a:t>)</a:t>
            </a:r>
          </a:p>
          <a:p>
            <a:pPr lvl="3"/>
            <a:r>
              <a:rPr lang="en-US" dirty="0"/>
              <a:t>Bullet 2</a:t>
            </a:r>
          </a:p>
          <a:p>
            <a:pPr lvl="4"/>
            <a:r>
              <a:rPr lang="en-US" dirty="0"/>
              <a:t>Bullet 3</a:t>
            </a:r>
          </a:p>
          <a:p>
            <a:pPr lvl="5"/>
            <a:r>
              <a:rPr lang="en-US" dirty="0"/>
              <a:t>Heading 2 (Arial </a:t>
            </a:r>
            <a:r>
              <a:rPr lang="en-US" dirty="0" err="1"/>
              <a:t>20pt</a:t>
            </a:r>
            <a:r>
              <a:rPr lang="en-US" dirty="0"/>
              <a:t>)</a:t>
            </a:r>
          </a:p>
          <a:p>
            <a:pPr lvl="6"/>
            <a:r>
              <a:rPr lang="en-US" dirty="0"/>
              <a:t>Number Bullet</a:t>
            </a:r>
          </a:p>
          <a:p>
            <a:pPr lvl="7"/>
            <a:r>
              <a:rPr lang="en-US" dirty="0"/>
              <a:t>Alpha Bullet 1</a:t>
            </a:r>
          </a:p>
          <a:p>
            <a:pPr lvl="8"/>
            <a:r>
              <a:rPr lang="en-US" dirty="0"/>
              <a:t>Alpha Bullet 2</a:t>
            </a:r>
            <a:endParaRPr lang="en-AU" dirty="0"/>
          </a:p>
        </p:txBody>
      </p:sp>
      <p:sp>
        <p:nvSpPr>
          <p:cNvPr id="5" name="Content Placeholder 3"/>
          <p:cNvSpPr>
            <a:spLocks noGrp="1"/>
          </p:cNvSpPr>
          <p:nvPr>
            <p:ph sz="quarter" idx="11" hasCustomPrompt="1"/>
          </p:nvPr>
        </p:nvSpPr>
        <p:spPr>
          <a:xfrm>
            <a:off x="3352800" y="1495425"/>
            <a:ext cx="5459413" cy="3240087"/>
          </a:xfrm>
        </p:spPr>
        <p:txBody>
          <a:bodyPr/>
          <a:lstStyle/>
          <a:p>
            <a:pPr lvl="0"/>
            <a:r>
              <a:rPr lang="en-US" dirty="0"/>
              <a:t>Body Text (Arial </a:t>
            </a:r>
            <a:r>
              <a:rPr lang="en-US" dirty="0" err="1"/>
              <a:t>20pt</a:t>
            </a:r>
            <a:r>
              <a:rPr lang="en-US" dirty="0"/>
              <a:t>)</a:t>
            </a:r>
          </a:p>
          <a:p>
            <a:pPr lvl="1"/>
            <a:r>
              <a:rPr lang="en-US" dirty="0"/>
              <a:t>Heading 1 </a:t>
            </a:r>
          </a:p>
          <a:p>
            <a:pPr lvl="2"/>
            <a:r>
              <a:rPr lang="en-US" dirty="0"/>
              <a:t>Bullet 1 (Arial </a:t>
            </a:r>
            <a:r>
              <a:rPr lang="en-US" dirty="0" err="1"/>
              <a:t>20pt</a:t>
            </a:r>
            <a:r>
              <a:rPr lang="en-US" dirty="0"/>
              <a:t>)</a:t>
            </a:r>
          </a:p>
          <a:p>
            <a:pPr lvl="3"/>
            <a:r>
              <a:rPr lang="en-US" dirty="0"/>
              <a:t>Bullet 2 (Arial </a:t>
            </a:r>
            <a:r>
              <a:rPr lang="en-US" dirty="0" err="1"/>
              <a:t>20pt</a:t>
            </a:r>
            <a:r>
              <a:rPr lang="en-US" dirty="0"/>
              <a:t>)</a:t>
            </a:r>
          </a:p>
          <a:p>
            <a:pPr lvl="4"/>
            <a:r>
              <a:rPr lang="en-US" dirty="0"/>
              <a:t>Bullet 3 (Arial </a:t>
            </a:r>
            <a:r>
              <a:rPr lang="en-US" dirty="0" err="1"/>
              <a:t>18pt</a:t>
            </a:r>
            <a:r>
              <a:rPr lang="en-US" dirty="0"/>
              <a:t>)</a:t>
            </a:r>
          </a:p>
          <a:p>
            <a:pPr lvl="5"/>
            <a:r>
              <a:rPr lang="en-US" dirty="0"/>
              <a:t>Heading 2 (Arial </a:t>
            </a:r>
            <a:r>
              <a:rPr lang="en-US" dirty="0" err="1"/>
              <a:t>20pt</a:t>
            </a:r>
            <a:r>
              <a:rPr lang="en-US" dirty="0"/>
              <a:t>)</a:t>
            </a:r>
          </a:p>
          <a:p>
            <a:pPr lvl="6"/>
            <a:r>
              <a:rPr lang="en-US" dirty="0"/>
              <a:t>Number Bullet (Arial </a:t>
            </a:r>
            <a:r>
              <a:rPr lang="en-US" dirty="0" err="1"/>
              <a:t>20pt</a:t>
            </a:r>
            <a:r>
              <a:rPr lang="en-US" dirty="0"/>
              <a:t>)</a:t>
            </a:r>
          </a:p>
          <a:p>
            <a:pPr lvl="7"/>
            <a:r>
              <a:rPr lang="en-US" dirty="0"/>
              <a:t>Alpha Bullet 1 (Arial </a:t>
            </a:r>
            <a:r>
              <a:rPr lang="en-US" dirty="0" err="1"/>
              <a:t>20pt</a:t>
            </a:r>
            <a:r>
              <a:rPr lang="en-US" dirty="0"/>
              <a:t>)</a:t>
            </a:r>
          </a:p>
          <a:p>
            <a:pPr lvl="8"/>
            <a:r>
              <a:rPr lang="en-US" dirty="0"/>
              <a:t>Alpha Bullet 2 (</a:t>
            </a:r>
            <a:r>
              <a:rPr lang="en-US" dirty="0" err="1"/>
              <a:t>18pt</a:t>
            </a:r>
            <a:r>
              <a:rPr lang="en-US" dirty="0"/>
              <a:t>)</a:t>
            </a:r>
            <a:endParaRPr lang="en-AU" dirty="0"/>
          </a:p>
        </p:txBody>
      </p:sp>
      <p:sp>
        <p:nvSpPr>
          <p:cNvPr id="7" name="Footer Placeholder 6"/>
          <p:cNvSpPr>
            <a:spLocks noGrp="1"/>
          </p:cNvSpPr>
          <p:nvPr>
            <p:ph type="ftr" sz="quarter" idx="14"/>
          </p:nvPr>
        </p:nvSpPr>
        <p:spPr/>
        <p:txBody>
          <a:bodyPr/>
          <a:lstStyle/>
          <a:p>
            <a:endParaRPr lang="en-GB" dirty="0"/>
          </a:p>
        </p:txBody>
      </p:sp>
      <p:sp>
        <p:nvSpPr>
          <p:cNvPr id="8" name="Slide Number Placeholder 7"/>
          <p:cNvSpPr>
            <a:spLocks noGrp="1"/>
          </p:cNvSpPr>
          <p:nvPr>
            <p:ph type="sldNum" sz="quarter" idx="15"/>
          </p:nvPr>
        </p:nvSpPr>
        <p:spPr/>
        <p:txBody>
          <a:bodyPr/>
          <a:lstStyle/>
          <a:p>
            <a:fld id="{26237FA6-B01B-4AC4-B2C4-042E0C4FC130}" type="slidenum">
              <a:rPr lang="en-GB" smtClean="0"/>
              <a:pPr/>
              <a:t>‹Nr.›</a:t>
            </a:fld>
            <a:endParaRPr lang="en-GB" dirty="0"/>
          </a:p>
        </p:txBody>
      </p:sp>
      <p:sp>
        <p:nvSpPr>
          <p:cNvPr id="10" name="Text Placeholder 4"/>
          <p:cNvSpPr>
            <a:spLocks noGrp="1"/>
          </p:cNvSpPr>
          <p:nvPr>
            <p:ph type="body" sz="quarter" idx="16" hasCustomPrompt="1"/>
          </p:nvPr>
        </p:nvSpPr>
        <p:spPr>
          <a:xfrm>
            <a:off x="304800" y="877295"/>
            <a:ext cx="8507413" cy="476249"/>
          </a:xfrm>
        </p:spPr>
        <p:txBody>
          <a:bodyPr anchor="t" anchorCtr="0"/>
          <a:lstStyle>
            <a:lvl1pPr>
              <a:defRPr b="1">
                <a:solidFill>
                  <a:srgbClr val="A0A1A2"/>
                </a:solidFill>
              </a:defRPr>
            </a:lvl1pPr>
          </a:lstStyle>
          <a:p>
            <a:pPr lvl="0"/>
            <a:r>
              <a:rPr lang="en-US" dirty="0"/>
              <a:t>Subtitle/secondary title</a:t>
            </a:r>
          </a:p>
        </p:txBody>
      </p:sp>
    </p:spTree>
    <p:extLst>
      <p:ext uri="{BB962C8B-B14F-4D97-AF65-F5344CB8AC3E}">
        <p14:creationId xmlns:p14="http://schemas.microsoft.com/office/powerpoint/2010/main" val="29089578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itle and 2/3 1/3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Content Placeholder 3"/>
          <p:cNvSpPr>
            <a:spLocks noGrp="1"/>
          </p:cNvSpPr>
          <p:nvPr>
            <p:ph sz="quarter" idx="10" hasCustomPrompt="1"/>
          </p:nvPr>
        </p:nvSpPr>
        <p:spPr>
          <a:xfrm>
            <a:off x="315913" y="1495425"/>
            <a:ext cx="5475287" cy="3240087"/>
          </a:xfrm>
        </p:spPr>
        <p:txBody>
          <a:bodyPr/>
          <a:lstStyle/>
          <a:p>
            <a:pPr lvl="0"/>
            <a:r>
              <a:rPr lang="en-US" dirty="0"/>
              <a:t>Body Text (Arial </a:t>
            </a:r>
            <a:r>
              <a:rPr lang="en-US" dirty="0" err="1"/>
              <a:t>20pt</a:t>
            </a:r>
            <a:r>
              <a:rPr lang="en-US" dirty="0"/>
              <a:t>)</a:t>
            </a:r>
          </a:p>
          <a:p>
            <a:pPr lvl="1"/>
            <a:r>
              <a:rPr lang="en-US" dirty="0"/>
              <a:t>Heading 1 (Arial </a:t>
            </a:r>
            <a:r>
              <a:rPr lang="en-US" dirty="0" err="1"/>
              <a:t>24pt</a:t>
            </a:r>
            <a:r>
              <a:rPr lang="en-US" dirty="0"/>
              <a:t>)</a:t>
            </a:r>
          </a:p>
          <a:p>
            <a:pPr lvl="2"/>
            <a:r>
              <a:rPr lang="en-US" dirty="0"/>
              <a:t>Bullet 1 (Arial </a:t>
            </a:r>
            <a:r>
              <a:rPr lang="en-US" dirty="0" err="1"/>
              <a:t>20pt</a:t>
            </a:r>
            <a:r>
              <a:rPr lang="en-US" dirty="0"/>
              <a:t>)</a:t>
            </a:r>
          </a:p>
          <a:p>
            <a:pPr lvl="3"/>
            <a:r>
              <a:rPr lang="en-US" dirty="0"/>
              <a:t>Bullet 2 (Arial </a:t>
            </a:r>
            <a:r>
              <a:rPr lang="en-US" dirty="0" err="1"/>
              <a:t>20pt</a:t>
            </a:r>
            <a:r>
              <a:rPr lang="en-US" dirty="0"/>
              <a:t>)</a:t>
            </a:r>
          </a:p>
          <a:p>
            <a:pPr lvl="4"/>
            <a:r>
              <a:rPr lang="en-US" dirty="0"/>
              <a:t>Bullet 3 (Arial </a:t>
            </a:r>
            <a:r>
              <a:rPr lang="en-US" dirty="0" err="1"/>
              <a:t>18pt</a:t>
            </a:r>
            <a:r>
              <a:rPr lang="en-US" dirty="0"/>
              <a:t>)</a:t>
            </a:r>
          </a:p>
          <a:p>
            <a:pPr lvl="5"/>
            <a:r>
              <a:rPr lang="en-US" dirty="0"/>
              <a:t>Heading 2 (Arial </a:t>
            </a:r>
            <a:r>
              <a:rPr lang="en-US" dirty="0" err="1"/>
              <a:t>20pt</a:t>
            </a:r>
            <a:r>
              <a:rPr lang="en-US" dirty="0"/>
              <a:t>)</a:t>
            </a:r>
          </a:p>
          <a:p>
            <a:pPr lvl="6"/>
            <a:r>
              <a:rPr lang="en-US" dirty="0"/>
              <a:t>Number Bullet (Arial </a:t>
            </a:r>
            <a:r>
              <a:rPr lang="en-US" dirty="0" err="1"/>
              <a:t>20pt</a:t>
            </a:r>
            <a:r>
              <a:rPr lang="en-US" dirty="0"/>
              <a:t>)</a:t>
            </a:r>
          </a:p>
          <a:p>
            <a:pPr lvl="7"/>
            <a:r>
              <a:rPr lang="en-US" dirty="0"/>
              <a:t>Alpha Bullet 1 (Arial </a:t>
            </a:r>
            <a:r>
              <a:rPr lang="en-US" dirty="0" err="1"/>
              <a:t>20pt</a:t>
            </a:r>
            <a:r>
              <a:rPr lang="en-US" dirty="0"/>
              <a:t>)</a:t>
            </a:r>
          </a:p>
          <a:p>
            <a:pPr lvl="8"/>
            <a:r>
              <a:rPr lang="en-US" dirty="0"/>
              <a:t>Alpha Bullet 2 (</a:t>
            </a:r>
            <a:r>
              <a:rPr lang="en-US" dirty="0" err="1"/>
              <a:t>18pt</a:t>
            </a:r>
            <a:r>
              <a:rPr lang="en-US" dirty="0"/>
              <a:t>)</a:t>
            </a:r>
            <a:endParaRPr lang="en-AU" dirty="0"/>
          </a:p>
        </p:txBody>
      </p:sp>
      <p:sp>
        <p:nvSpPr>
          <p:cNvPr id="5" name="Content Placeholder 3"/>
          <p:cNvSpPr>
            <a:spLocks noGrp="1"/>
          </p:cNvSpPr>
          <p:nvPr>
            <p:ph sz="quarter" idx="11" hasCustomPrompt="1"/>
          </p:nvPr>
        </p:nvSpPr>
        <p:spPr>
          <a:xfrm>
            <a:off x="6076213" y="1495425"/>
            <a:ext cx="2736000" cy="3240087"/>
          </a:xfrm>
        </p:spPr>
        <p:txBody>
          <a:bodyPr/>
          <a:lstStyle/>
          <a:p>
            <a:pPr lvl="0"/>
            <a:r>
              <a:rPr lang="en-US" dirty="0"/>
              <a:t>Body Text (Arial </a:t>
            </a:r>
            <a:r>
              <a:rPr lang="en-US" dirty="0" err="1"/>
              <a:t>20pt</a:t>
            </a:r>
            <a:r>
              <a:rPr lang="en-US" dirty="0"/>
              <a:t>)</a:t>
            </a:r>
          </a:p>
          <a:p>
            <a:pPr lvl="1"/>
            <a:r>
              <a:rPr lang="en-US" dirty="0"/>
              <a:t>Heading 1</a:t>
            </a:r>
          </a:p>
          <a:p>
            <a:pPr lvl="2"/>
            <a:r>
              <a:rPr lang="en-US" dirty="0"/>
              <a:t>Bullet 1 (Arial </a:t>
            </a:r>
            <a:r>
              <a:rPr lang="en-US" dirty="0" err="1"/>
              <a:t>20pt</a:t>
            </a:r>
            <a:r>
              <a:rPr lang="en-US" dirty="0"/>
              <a:t>)</a:t>
            </a:r>
          </a:p>
          <a:p>
            <a:pPr lvl="3"/>
            <a:r>
              <a:rPr lang="en-US" dirty="0"/>
              <a:t>Bullet 2</a:t>
            </a:r>
          </a:p>
          <a:p>
            <a:pPr lvl="4"/>
            <a:r>
              <a:rPr lang="en-US" dirty="0"/>
              <a:t>Bullet 3</a:t>
            </a:r>
          </a:p>
          <a:p>
            <a:pPr lvl="5"/>
            <a:r>
              <a:rPr lang="en-US" dirty="0"/>
              <a:t>Heading 2 (Arial </a:t>
            </a:r>
            <a:r>
              <a:rPr lang="en-US" dirty="0" err="1"/>
              <a:t>20pt</a:t>
            </a:r>
            <a:r>
              <a:rPr lang="en-US" dirty="0"/>
              <a:t>)</a:t>
            </a:r>
          </a:p>
          <a:p>
            <a:pPr lvl="6"/>
            <a:r>
              <a:rPr lang="en-US" dirty="0"/>
              <a:t>Number Bullet</a:t>
            </a:r>
          </a:p>
          <a:p>
            <a:pPr lvl="7"/>
            <a:r>
              <a:rPr lang="en-US" dirty="0"/>
              <a:t>Alpha Bullet 1</a:t>
            </a:r>
          </a:p>
          <a:p>
            <a:pPr lvl="8"/>
            <a:r>
              <a:rPr lang="en-US" dirty="0"/>
              <a:t>Alpha Bullet 2</a:t>
            </a:r>
            <a:endParaRPr lang="en-AU" dirty="0"/>
          </a:p>
        </p:txBody>
      </p:sp>
      <p:sp>
        <p:nvSpPr>
          <p:cNvPr id="7" name="Footer Placeholder 6"/>
          <p:cNvSpPr>
            <a:spLocks noGrp="1"/>
          </p:cNvSpPr>
          <p:nvPr>
            <p:ph type="ftr" sz="quarter" idx="14"/>
          </p:nvPr>
        </p:nvSpPr>
        <p:spPr/>
        <p:txBody>
          <a:bodyPr/>
          <a:lstStyle/>
          <a:p>
            <a:endParaRPr lang="en-GB" dirty="0"/>
          </a:p>
        </p:txBody>
      </p:sp>
      <p:sp>
        <p:nvSpPr>
          <p:cNvPr id="8" name="Slide Number Placeholder 7"/>
          <p:cNvSpPr>
            <a:spLocks noGrp="1"/>
          </p:cNvSpPr>
          <p:nvPr>
            <p:ph type="sldNum" sz="quarter" idx="15"/>
          </p:nvPr>
        </p:nvSpPr>
        <p:spPr/>
        <p:txBody>
          <a:bodyPr/>
          <a:lstStyle/>
          <a:p>
            <a:fld id="{26237FA6-B01B-4AC4-B2C4-042E0C4FC130}" type="slidenum">
              <a:rPr lang="en-GB" smtClean="0"/>
              <a:pPr/>
              <a:t>‹Nr.›</a:t>
            </a:fld>
            <a:endParaRPr lang="en-GB" dirty="0"/>
          </a:p>
        </p:txBody>
      </p:sp>
      <p:sp>
        <p:nvSpPr>
          <p:cNvPr id="10" name="Text Placeholder 4"/>
          <p:cNvSpPr>
            <a:spLocks noGrp="1"/>
          </p:cNvSpPr>
          <p:nvPr>
            <p:ph type="body" sz="quarter" idx="16" hasCustomPrompt="1"/>
          </p:nvPr>
        </p:nvSpPr>
        <p:spPr>
          <a:xfrm>
            <a:off x="304800" y="877295"/>
            <a:ext cx="8507413" cy="476249"/>
          </a:xfrm>
        </p:spPr>
        <p:txBody>
          <a:bodyPr anchor="t" anchorCtr="0"/>
          <a:lstStyle>
            <a:lvl1pPr>
              <a:defRPr b="1">
                <a:solidFill>
                  <a:srgbClr val="A0A1A2"/>
                </a:solidFill>
              </a:defRPr>
            </a:lvl1pPr>
          </a:lstStyle>
          <a:p>
            <a:pPr lvl="0"/>
            <a:r>
              <a:rPr lang="en-US" dirty="0"/>
              <a:t>Subtitle/secondary title</a:t>
            </a:r>
          </a:p>
        </p:txBody>
      </p:sp>
    </p:spTree>
    <p:extLst>
      <p:ext uri="{BB962C8B-B14F-4D97-AF65-F5344CB8AC3E}">
        <p14:creationId xmlns:p14="http://schemas.microsoft.com/office/powerpoint/2010/main" val="32519910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6237FA6-B01B-4AC4-B2C4-042E0C4FC130}" type="slidenum">
              <a:rPr lang="en-GB" smtClean="0"/>
              <a:pPr/>
              <a:t>‹Nr.›</a:t>
            </a:fld>
            <a:endParaRPr lang="en-GB" dirty="0"/>
          </a:p>
        </p:txBody>
      </p:sp>
      <p:sp>
        <p:nvSpPr>
          <p:cNvPr id="8" name="Text Placeholder 4"/>
          <p:cNvSpPr>
            <a:spLocks noGrp="1"/>
          </p:cNvSpPr>
          <p:nvPr>
            <p:ph type="body" sz="quarter" idx="13" hasCustomPrompt="1"/>
          </p:nvPr>
        </p:nvSpPr>
        <p:spPr>
          <a:xfrm>
            <a:off x="304800" y="877295"/>
            <a:ext cx="8507413" cy="476249"/>
          </a:xfrm>
        </p:spPr>
        <p:txBody>
          <a:bodyPr anchor="t" anchorCtr="0"/>
          <a:lstStyle>
            <a:lvl1pPr>
              <a:defRPr b="1">
                <a:solidFill>
                  <a:srgbClr val="A0A1A2"/>
                </a:solidFill>
              </a:defRPr>
            </a:lvl1pPr>
          </a:lstStyle>
          <a:p>
            <a:pPr lvl="0"/>
            <a:r>
              <a:rPr lang="en-US" dirty="0"/>
              <a:t>Subtitle/secondary title</a:t>
            </a:r>
          </a:p>
        </p:txBody>
      </p:sp>
    </p:spTree>
    <p:extLst>
      <p:ext uri="{BB962C8B-B14F-4D97-AF65-F5344CB8AC3E}">
        <p14:creationId xmlns:p14="http://schemas.microsoft.com/office/powerpoint/2010/main" val="4979004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GB" dirty="0"/>
          </a:p>
        </p:txBody>
      </p:sp>
      <p:sp>
        <p:nvSpPr>
          <p:cNvPr id="3" name="Slide Number Placeholder 2"/>
          <p:cNvSpPr>
            <a:spLocks noGrp="1"/>
          </p:cNvSpPr>
          <p:nvPr>
            <p:ph type="sldNum" sz="quarter" idx="11"/>
          </p:nvPr>
        </p:nvSpPr>
        <p:spPr/>
        <p:txBody>
          <a:bodyPr/>
          <a:lstStyle/>
          <a:p>
            <a:fld id="{26237FA6-B01B-4AC4-B2C4-042E0C4FC130}" type="slidenum">
              <a:rPr lang="en-GB" smtClean="0"/>
              <a:pPr/>
              <a:t>‹Nr.›</a:t>
            </a:fld>
            <a:endParaRPr lang="en-GB" dirty="0"/>
          </a:p>
        </p:txBody>
      </p:sp>
    </p:spTree>
    <p:extLst>
      <p:ext uri="{BB962C8B-B14F-4D97-AF65-F5344CB8AC3E}">
        <p14:creationId xmlns:p14="http://schemas.microsoft.com/office/powerpoint/2010/main" val="272264314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Statement">
    <p:spTree>
      <p:nvGrpSpPr>
        <p:cNvPr id="1" name=""/>
        <p:cNvGrpSpPr/>
        <p:nvPr/>
      </p:nvGrpSpPr>
      <p:grpSpPr>
        <a:xfrm>
          <a:off x="0" y="0"/>
          <a:ext cx="0" cy="0"/>
          <a:chOff x="0" y="0"/>
          <a:chExt cx="0" cy="0"/>
        </a:xfrm>
      </p:grpSpPr>
      <p:cxnSp>
        <p:nvCxnSpPr>
          <p:cNvPr id="4" name="Straight Connector 3"/>
          <p:cNvCxnSpPr/>
          <p:nvPr userDrawn="1"/>
        </p:nvCxnSpPr>
        <p:spPr>
          <a:xfrm>
            <a:off x="3857172" y="2105026"/>
            <a:ext cx="0" cy="876813"/>
          </a:xfrm>
          <a:prstGeom prst="line">
            <a:avLst/>
          </a:prstGeom>
          <a:noFill/>
          <a:ln w="12700" cap="sq" cmpd="sng" algn="ctr">
            <a:solidFill>
              <a:schemeClr val="bg1">
                <a:lumMod val="65000"/>
              </a:schemeClr>
            </a:solidFill>
            <a:prstDash val="solid"/>
            <a:bevel/>
            <a:headEnd type="none"/>
            <a:tailEnd type="none"/>
          </a:ln>
          <a:effectLst/>
        </p:spPr>
      </p:cxnSp>
      <p:sp>
        <p:nvSpPr>
          <p:cNvPr id="8" name="Text Placeholder 7"/>
          <p:cNvSpPr>
            <a:spLocks noGrp="1"/>
          </p:cNvSpPr>
          <p:nvPr>
            <p:ph type="body" sz="quarter" idx="11" hasCustomPrompt="1"/>
          </p:nvPr>
        </p:nvSpPr>
        <p:spPr>
          <a:xfrm>
            <a:off x="495300" y="1957644"/>
            <a:ext cx="3086100" cy="1171575"/>
          </a:xfrm>
        </p:spPr>
        <p:txBody>
          <a:bodyPr anchor="ctr" anchorCtr="0"/>
          <a:lstStyle>
            <a:lvl1pPr>
              <a:defRPr lang="en-US" sz="2400" b="1" kern="1200" spc="-100" dirty="0" smtClean="0">
                <a:solidFill>
                  <a:schemeClr val="tx2"/>
                </a:solidFill>
                <a:latin typeface="+mn-lt"/>
                <a:ea typeface="+mn-ea"/>
                <a:cs typeface="+mn-cs"/>
              </a:defRPr>
            </a:lvl1pPr>
            <a:lvl2pPr marL="0" indent="0" algn="l" defTabSz="914400" rtl="0" eaLnBrk="1" latinLnBrk="0" hangingPunct="1">
              <a:lnSpc>
                <a:spcPct val="95000"/>
              </a:lnSpc>
              <a:spcBef>
                <a:spcPts val="0"/>
              </a:spcBef>
              <a:spcAft>
                <a:spcPts val="600"/>
              </a:spcAft>
              <a:buClr>
                <a:schemeClr val="tx1"/>
              </a:buClr>
              <a:buFont typeface="Arial" pitchFamily="34" charset="0"/>
              <a:buNone/>
              <a:defRPr lang="en-US" sz="2400" b="1" kern="1200" spc="-100" dirty="0" smtClean="0">
                <a:solidFill>
                  <a:schemeClr val="accent1"/>
                </a:solidFill>
                <a:latin typeface="+mn-lt"/>
                <a:ea typeface="+mn-ea"/>
                <a:cs typeface="+mn-cs"/>
              </a:defRPr>
            </a:lvl2pPr>
            <a:lvl3pPr marL="0" indent="0" algn="ctr" defTabSz="914400" rtl="0" eaLnBrk="1" latinLnBrk="0" hangingPunct="1">
              <a:lnSpc>
                <a:spcPct val="95000"/>
              </a:lnSpc>
              <a:spcBef>
                <a:spcPts val="0"/>
              </a:spcBef>
              <a:spcAft>
                <a:spcPts val="600"/>
              </a:spcAft>
              <a:buFont typeface="Arial" pitchFamily="34" charset="0"/>
              <a:buNone/>
              <a:defRPr lang="en-US" sz="6800" b="1" kern="1200" spc="-100" baseline="0" dirty="0" smtClean="0">
                <a:solidFill>
                  <a:schemeClr val="accent1"/>
                </a:solidFill>
                <a:latin typeface="+mj-lt"/>
                <a:ea typeface="+mj-ea"/>
                <a:cs typeface="+mj-cs"/>
              </a:defRPr>
            </a:lvl3pPr>
            <a:lvl4pPr algn="l" defTabSz="914400" rtl="0" eaLnBrk="1" latinLnBrk="0" hangingPunct="1">
              <a:lnSpc>
                <a:spcPct val="95000"/>
              </a:lnSpc>
              <a:spcBef>
                <a:spcPts val="0"/>
              </a:spcBef>
              <a:spcAft>
                <a:spcPts val="600"/>
              </a:spcAft>
              <a:buFont typeface="Arial" pitchFamily="34" charset="0"/>
              <a:defRPr lang="en-US" sz="6800" b="1" kern="1200" spc="-100" dirty="0" smtClean="0">
                <a:solidFill>
                  <a:schemeClr val="accent1"/>
                </a:solidFill>
                <a:latin typeface="+mj-lt"/>
                <a:ea typeface="+mj-ea"/>
                <a:cs typeface="+mj-cs"/>
              </a:defRPr>
            </a:lvl4pPr>
            <a:lvl5pPr algn="l" defTabSz="914400" rtl="0" eaLnBrk="1" latinLnBrk="0" hangingPunct="1">
              <a:lnSpc>
                <a:spcPct val="95000"/>
              </a:lnSpc>
              <a:spcBef>
                <a:spcPts val="0"/>
              </a:spcBef>
              <a:spcAft>
                <a:spcPts val="600"/>
              </a:spcAft>
              <a:buFont typeface="Arial" pitchFamily="34" charset="0"/>
              <a:defRPr lang="en-GB" sz="6800" b="1" kern="1200" spc="-100" dirty="0" smtClean="0">
                <a:solidFill>
                  <a:schemeClr val="accent1"/>
                </a:solidFill>
                <a:latin typeface="+mj-lt"/>
                <a:ea typeface="+mj-ea"/>
                <a:cs typeface="+mj-cs"/>
              </a:defRPr>
            </a:lvl5pPr>
          </a:lstStyle>
          <a:p>
            <a:pPr lvl="2"/>
            <a:r>
              <a:rPr lang="en-US" dirty="0"/>
              <a:t>% or $</a:t>
            </a:r>
          </a:p>
        </p:txBody>
      </p:sp>
      <p:sp>
        <p:nvSpPr>
          <p:cNvPr id="9" name="Text Placeholder 7"/>
          <p:cNvSpPr>
            <a:spLocks noGrp="1"/>
          </p:cNvSpPr>
          <p:nvPr>
            <p:ph type="body" sz="quarter" idx="12"/>
          </p:nvPr>
        </p:nvSpPr>
        <p:spPr>
          <a:xfrm>
            <a:off x="4114800" y="1957644"/>
            <a:ext cx="4495800" cy="1171575"/>
          </a:xfrm>
        </p:spPr>
        <p:txBody>
          <a:bodyPr anchor="ctr" anchorCtr="0"/>
          <a:lstStyle>
            <a:lvl1pPr>
              <a:defRPr lang="en-US" sz="2400" b="1" kern="1200" spc="-100" dirty="0" smtClean="0">
                <a:solidFill>
                  <a:schemeClr val="tx2"/>
                </a:solidFill>
                <a:latin typeface="+mn-lt"/>
                <a:ea typeface="+mn-ea"/>
                <a:cs typeface="+mn-cs"/>
              </a:defRPr>
            </a:lvl1pPr>
            <a:lvl2pPr marL="0" indent="0" algn="l" defTabSz="914400" rtl="0" eaLnBrk="1" latinLnBrk="0" hangingPunct="1">
              <a:lnSpc>
                <a:spcPct val="95000"/>
              </a:lnSpc>
              <a:spcBef>
                <a:spcPts val="0"/>
              </a:spcBef>
              <a:spcAft>
                <a:spcPts val="600"/>
              </a:spcAft>
              <a:buClr>
                <a:schemeClr val="tx1"/>
              </a:buClr>
              <a:buFont typeface="Arial" pitchFamily="34" charset="0"/>
              <a:buNone/>
              <a:defRPr lang="en-US" sz="2400" b="1" kern="1200" spc="-100" dirty="0" smtClean="0">
                <a:solidFill>
                  <a:schemeClr val="accent1"/>
                </a:solidFill>
                <a:latin typeface="+mn-lt"/>
                <a:ea typeface="+mn-ea"/>
                <a:cs typeface="+mn-cs"/>
              </a:defRPr>
            </a:lvl2pPr>
            <a:lvl3pPr marL="0" indent="0" algn="l" defTabSz="914400" rtl="0" eaLnBrk="1" latinLnBrk="0" hangingPunct="1">
              <a:lnSpc>
                <a:spcPct val="95000"/>
              </a:lnSpc>
              <a:spcBef>
                <a:spcPts val="0"/>
              </a:spcBef>
              <a:spcAft>
                <a:spcPts val="600"/>
              </a:spcAft>
              <a:buFont typeface="Arial" pitchFamily="34" charset="0"/>
              <a:buNone/>
              <a:defRPr lang="en-US" sz="6800" b="1" kern="1200" spc="-100" dirty="0" smtClean="0">
                <a:solidFill>
                  <a:schemeClr val="accent1"/>
                </a:solidFill>
                <a:latin typeface="+mj-lt"/>
                <a:ea typeface="+mj-ea"/>
                <a:cs typeface="+mj-cs"/>
              </a:defRPr>
            </a:lvl3pPr>
            <a:lvl4pPr algn="l" defTabSz="914400" rtl="0" eaLnBrk="1" latinLnBrk="0" hangingPunct="1">
              <a:lnSpc>
                <a:spcPct val="95000"/>
              </a:lnSpc>
              <a:spcBef>
                <a:spcPts val="0"/>
              </a:spcBef>
              <a:spcAft>
                <a:spcPts val="600"/>
              </a:spcAft>
              <a:buFont typeface="Arial" pitchFamily="34" charset="0"/>
              <a:defRPr lang="en-US" sz="6800" b="1" kern="1200" spc="-100" dirty="0" smtClean="0">
                <a:solidFill>
                  <a:schemeClr val="accent1"/>
                </a:solidFill>
                <a:latin typeface="+mj-lt"/>
                <a:ea typeface="+mj-ea"/>
                <a:cs typeface="+mj-cs"/>
              </a:defRPr>
            </a:lvl4pPr>
            <a:lvl5pPr algn="l" defTabSz="914400" rtl="0" eaLnBrk="1" latinLnBrk="0" hangingPunct="1">
              <a:lnSpc>
                <a:spcPct val="95000"/>
              </a:lnSpc>
              <a:spcBef>
                <a:spcPts val="0"/>
              </a:spcBef>
              <a:spcAft>
                <a:spcPts val="600"/>
              </a:spcAft>
              <a:buFont typeface="Arial" pitchFamily="34" charset="0"/>
              <a:defRPr lang="en-GB" sz="6800" b="1" kern="1200" spc="-100" dirty="0" smtClean="0">
                <a:solidFill>
                  <a:schemeClr val="accent1"/>
                </a:solidFill>
                <a:latin typeface="+mj-lt"/>
                <a:ea typeface="+mj-ea"/>
                <a:cs typeface="+mj-cs"/>
              </a:defRPr>
            </a:lvl5pPr>
          </a:lstStyle>
          <a:p>
            <a:pPr lvl="0"/>
            <a:r>
              <a:rPr lang="en-US" dirty="0"/>
              <a:t>Edit Master text styles</a:t>
            </a:r>
          </a:p>
          <a:p>
            <a:pPr lvl="1"/>
            <a:r>
              <a:rPr lang="en-US" dirty="0"/>
              <a:t>Second level</a:t>
            </a:r>
          </a:p>
        </p:txBody>
      </p:sp>
      <p:sp>
        <p:nvSpPr>
          <p:cNvPr id="5" name="Footer Placeholder 6"/>
          <p:cNvSpPr>
            <a:spLocks noGrp="1"/>
          </p:cNvSpPr>
          <p:nvPr>
            <p:ph type="ftr" sz="quarter" idx="14"/>
          </p:nvPr>
        </p:nvSpPr>
        <p:spPr>
          <a:xfrm>
            <a:off x="304801" y="4849813"/>
            <a:ext cx="5440679" cy="198437"/>
          </a:xfrm>
        </p:spPr>
        <p:txBody>
          <a:bodyPr/>
          <a:lstStyle/>
          <a:p>
            <a:endParaRPr lang="en-GB" dirty="0"/>
          </a:p>
        </p:txBody>
      </p:sp>
      <p:sp>
        <p:nvSpPr>
          <p:cNvPr id="6" name="Slide Number Placeholder 7"/>
          <p:cNvSpPr>
            <a:spLocks noGrp="1"/>
          </p:cNvSpPr>
          <p:nvPr>
            <p:ph type="sldNum" sz="quarter" idx="15"/>
          </p:nvPr>
        </p:nvSpPr>
        <p:spPr>
          <a:xfrm>
            <a:off x="8000999" y="4849813"/>
            <a:ext cx="813081" cy="198437"/>
          </a:xfrm>
        </p:spPr>
        <p:txBody>
          <a:bodyPr/>
          <a:lstStyle/>
          <a:p>
            <a:fld id="{26237FA6-B01B-4AC4-B2C4-042E0C4FC130}" type="slidenum">
              <a:rPr lang="en-GB" smtClean="0"/>
              <a:pPr/>
              <a:t>‹Nr.›</a:t>
            </a:fld>
            <a:endParaRPr lang="en-GB" dirty="0"/>
          </a:p>
        </p:txBody>
      </p:sp>
    </p:spTree>
    <p:extLst>
      <p:ext uri="{BB962C8B-B14F-4D97-AF65-F5344CB8AC3E}">
        <p14:creationId xmlns:p14="http://schemas.microsoft.com/office/powerpoint/2010/main" val="15861541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Devices (Laptop)">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1162311"/>
            <a:ext cx="5715000" cy="3252016"/>
          </a:xfrm>
          <a:prstGeom prst="rect">
            <a:avLst/>
          </a:prstGeom>
        </p:spPr>
      </p:pic>
      <p:sp>
        <p:nvSpPr>
          <p:cNvPr id="6" name="Picture Placeholder 5"/>
          <p:cNvSpPr>
            <a:spLocks noGrp="1"/>
          </p:cNvSpPr>
          <p:nvPr>
            <p:ph type="pic" sz="quarter" idx="11"/>
          </p:nvPr>
        </p:nvSpPr>
        <p:spPr>
          <a:xfrm>
            <a:off x="1162987" y="1657350"/>
            <a:ext cx="3429000" cy="2111284"/>
          </a:xfrm>
          <a:prstGeom prst="rect">
            <a:avLst/>
          </a:prstGeom>
        </p:spPr>
        <p:txBody>
          <a:bodyPr/>
          <a:lstStyle/>
          <a:p>
            <a:endParaRPr lang="uk-UA"/>
          </a:p>
        </p:txBody>
      </p:sp>
      <p:sp>
        <p:nvSpPr>
          <p:cNvPr id="2" name="Title 1"/>
          <p:cNvSpPr>
            <a:spLocks noGrp="1"/>
          </p:cNvSpPr>
          <p:nvPr>
            <p:ph type="title"/>
          </p:nvPr>
        </p:nvSpPr>
        <p:spPr/>
        <p:txBody>
          <a:bodyPr/>
          <a:lstStyle/>
          <a:p>
            <a:r>
              <a:rPr lang="en-US" dirty="0"/>
              <a:t>Click to edit Master title style</a:t>
            </a:r>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6237FA6-B01B-4AC4-B2C4-042E0C4FC130}" type="slidenum">
              <a:rPr lang="en-GB" smtClean="0"/>
              <a:pPr/>
              <a:t>‹Nr.›</a:t>
            </a:fld>
            <a:endParaRPr lang="en-GB" dirty="0"/>
          </a:p>
        </p:txBody>
      </p:sp>
      <p:sp>
        <p:nvSpPr>
          <p:cNvPr id="10" name="Text Placeholder 4"/>
          <p:cNvSpPr>
            <a:spLocks noGrp="1"/>
          </p:cNvSpPr>
          <p:nvPr>
            <p:ph type="body" sz="quarter" idx="14" hasCustomPrompt="1"/>
          </p:nvPr>
        </p:nvSpPr>
        <p:spPr>
          <a:xfrm>
            <a:off x="304800" y="877295"/>
            <a:ext cx="8507413" cy="476249"/>
          </a:xfrm>
        </p:spPr>
        <p:txBody>
          <a:bodyPr anchor="t" anchorCtr="0"/>
          <a:lstStyle>
            <a:lvl1pPr>
              <a:defRPr b="1">
                <a:solidFill>
                  <a:srgbClr val="A0A1A2"/>
                </a:solidFill>
              </a:defRPr>
            </a:lvl1pPr>
          </a:lstStyle>
          <a:p>
            <a:pPr lvl="0"/>
            <a:r>
              <a:rPr lang="en-US" dirty="0"/>
              <a:t>Subtitle/secondary title</a:t>
            </a:r>
          </a:p>
        </p:txBody>
      </p:sp>
    </p:spTree>
    <p:extLst>
      <p:ext uri="{BB962C8B-B14F-4D97-AF65-F5344CB8AC3E}">
        <p14:creationId xmlns:p14="http://schemas.microsoft.com/office/powerpoint/2010/main" val="2977662075"/>
      </p:ext>
    </p:extLst>
  </p:cSld>
  <p:clrMapOvr>
    <a:masterClrMapping/>
  </p:clrMapOvr>
  <mc:AlternateContent xmlns:mc="http://schemas.openxmlformats.org/markup-compatibility/2006" xmlns:p14="http://schemas.microsoft.com/office/powerpoint/2010/main">
    <mc:Choice Requires="p14">
      <p:transition spd="slow" p14:dur="1750">
        <p14:flip dir="r"/>
      </p:transition>
    </mc:Choice>
    <mc:Fallback xmlns="">
      <p:transition spd="slow">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Devices (Phon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39019" y="765928"/>
            <a:ext cx="2104181" cy="4063247"/>
          </a:xfrm>
          <a:prstGeom prst="rect">
            <a:avLst/>
          </a:prstGeom>
        </p:spPr>
      </p:pic>
      <p:sp>
        <p:nvSpPr>
          <p:cNvPr id="6" name="Title 5"/>
          <p:cNvSpPr>
            <a:spLocks noGrp="1"/>
          </p:cNvSpPr>
          <p:nvPr>
            <p:ph type="title"/>
          </p:nvPr>
        </p:nvSpPr>
        <p:spPr>
          <a:xfrm>
            <a:off x="3199876" y="276226"/>
            <a:ext cx="5606267" cy="533400"/>
          </a:xfrm>
        </p:spPr>
        <p:txBody>
          <a:bodyPr/>
          <a:lstStyle/>
          <a:p>
            <a:r>
              <a:rPr lang="en-US" dirty="0"/>
              <a:t>Click to edit Master title style</a:t>
            </a:r>
            <a:endParaRPr lang="en-GB" dirty="0"/>
          </a:p>
        </p:txBody>
      </p:sp>
      <p:sp>
        <p:nvSpPr>
          <p:cNvPr id="8" name="Content Placeholder 7"/>
          <p:cNvSpPr>
            <a:spLocks noGrp="1"/>
          </p:cNvSpPr>
          <p:nvPr>
            <p:ph sz="quarter" idx="10"/>
          </p:nvPr>
        </p:nvSpPr>
        <p:spPr>
          <a:xfrm>
            <a:off x="3200400" y="1504951"/>
            <a:ext cx="5611813" cy="3230562"/>
          </a:xfrm>
        </p:spPr>
        <p:txBody>
          <a:bodyPr>
            <a:normAutofit/>
          </a:bodyPr>
          <a:lstStyle>
            <a:lvl1pPr>
              <a:defRPr sz="1600"/>
            </a:lvl1pPr>
            <a:lvl2pPr>
              <a:defRPr sz="1800"/>
            </a:lvl2pPr>
            <a:lvl3pPr>
              <a:defRPr sz="16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6237FA6-B01B-4AC4-B2C4-042E0C4FC130}" type="slidenum">
              <a:rPr lang="en-GB" smtClean="0"/>
              <a:pPr/>
              <a:t>‹Nr.›</a:t>
            </a:fld>
            <a:endParaRPr lang="en-GB" dirty="0"/>
          </a:p>
        </p:txBody>
      </p:sp>
      <p:sp>
        <p:nvSpPr>
          <p:cNvPr id="10" name="Picture Placeholder 9"/>
          <p:cNvSpPr>
            <a:spLocks noGrp="1"/>
          </p:cNvSpPr>
          <p:nvPr>
            <p:ph type="pic" sz="quarter" idx="13"/>
          </p:nvPr>
        </p:nvSpPr>
        <p:spPr>
          <a:xfrm>
            <a:off x="882650" y="1333500"/>
            <a:ext cx="1644650" cy="2940050"/>
          </a:xfrm>
        </p:spPr>
        <p:txBody>
          <a:bodyPr/>
          <a:lstStyle/>
          <a:p>
            <a:endParaRPr lang="en-GB" dirty="0"/>
          </a:p>
        </p:txBody>
      </p:sp>
      <p:sp>
        <p:nvSpPr>
          <p:cNvPr id="13" name="Text Placeholder 4"/>
          <p:cNvSpPr>
            <a:spLocks noGrp="1"/>
          </p:cNvSpPr>
          <p:nvPr>
            <p:ph type="body" sz="quarter" idx="14" hasCustomPrompt="1"/>
          </p:nvPr>
        </p:nvSpPr>
        <p:spPr>
          <a:xfrm>
            <a:off x="3200400" y="877295"/>
            <a:ext cx="5611813" cy="476249"/>
          </a:xfrm>
        </p:spPr>
        <p:txBody>
          <a:bodyPr anchor="t" anchorCtr="0"/>
          <a:lstStyle>
            <a:lvl1pPr>
              <a:defRPr b="1">
                <a:solidFill>
                  <a:srgbClr val="A0A1A2"/>
                </a:solidFill>
              </a:defRPr>
            </a:lvl1pPr>
          </a:lstStyle>
          <a:p>
            <a:pPr lvl="0"/>
            <a:r>
              <a:rPr lang="en-US" dirty="0"/>
              <a:t>Subtitle/secondary title</a:t>
            </a:r>
          </a:p>
        </p:txBody>
      </p:sp>
    </p:spTree>
    <p:extLst>
      <p:ext uri="{BB962C8B-B14F-4D97-AF65-F5344CB8AC3E}">
        <p14:creationId xmlns:p14="http://schemas.microsoft.com/office/powerpoint/2010/main" val="125027062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Meet the Team (Circles)">
    <p:spTree>
      <p:nvGrpSpPr>
        <p:cNvPr id="1" name=""/>
        <p:cNvGrpSpPr/>
        <p:nvPr/>
      </p:nvGrpSpPr>
      <p:grpSpPr>
        <a:xfrm>
          <a:off x="0" y="0"/>
          <a:ext cx="0" cy="0"/>
          <a:chOff x="0" y="0"/>
          <a:chExt cx="0" cy="0"/>
        </a:xfrm>
      </p:grpSpPr>
      <p:sp>
        <p:nvSpPr>
          <p:cNvPr id="23" name="Picture Placeholder 37"/>
          <p:cNvSpPr>
            <a:spLocks noGrp="1"/>
          </p:cNvSpPr>
          <p:nvPr>
            <p:ph type="pic" sz="quarter" idx="10"/>
          </p:nvPr>
        </p:nvSpPr>
        <p:spPr>
          <a:xfrm>
            <a:off x="1962658" y="1512093"/>
            <a:ext cx="900000" cy="900000"/>
          </a:xfrm>
          <a:prstGeom prst="ellipse">
            <a:avLst/>
          </a:prstGeom>
          <a:ln w="19050">
            <a:solidFill>
              <a:schemeClr val="accent1"/>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27" name="Picture Placeholder 37"/>
          <p:cNvSpPr>
            <a:spLocks noGrp="1"/>
          </p:cNvSpPr>
          <p:nvPr>
            <p:ph type="pic" sz="quarter" idx="11"/>
          </p:nvPr>
        </p:nvSpPr>
        <p:spPr>
          <a:xfrm>
            <a:off x="4098673" y="1512093"/>
            <a:ext cx="900000" cy="900000"/>
          </a:xfrm>
          <a:prstGeom prst="ellipse">
            <a:avLst/>
          </a:prstGeom>
          <a:ln w="19050">
            <a:solidFill>
              <a:schemeClr val="accent1"/>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31" name="Picture Placeholder 37"/>
          <p:cNvSpPr>
            <a:spLocks noGrp="1"/>
          </p:cNvSpPr>
          <p:nvPr>
            <p:ph type="pic" sz="quarter" idx="12"/>
          </p:nvPr>
        </p:nvSpPr>
        <p:spPr>
          <a:xfrm>
            <a:off x="6234688" y="1512093"/>
            <a:ext cx="900000" cy="900000"/>
          </a:xfrm>
          <a:prstGeom prst="ellipse">
            <a:avLst/>
          </a:prstGeom>
          <a:ln w="19050">
            <a:solidFill>
              <a:schemeClr val="accent1"/>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32" name="Picture Placeholder 37"/>
          <p:cNvSpPr>
            <a:spLocks noGrp="1"/>
          </p:cNvSpPr>
          <p:nvPr>
            <p:ph type="pic" sz="quarter" idx="13"/>
          </p:nvPr>
        </p:nvSpPr>
        <p:spPr>
          <a:xfrm>
            <a:off x="853000" y="3238498"/>
            <a:ext cx="900000" cy="900000"/>
          </a:xfrm>
          <a:prstGeom prst="ellipse">
            <a:avLst/>
          </a:prstGeom>
          <a:ln w="19050">
            <a:solidFill>
              <a:schemeClr val="accent1"/>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33" name="Picture Placeholder 37"/>
          <p:cNvSpPr>
            <a:spLocks noGrp="1"/>
          </p:cNvSpPr>
          <p:nvPr>
            <p:ph type="pic" sz="quarter" idx="14"/>
          </p:nvPr>
        </p:nvSpPr>
        <p:spPr>
          <a:xfrm>
            <a:off x="2989015" y="3238498"/>
            <a:ext cx="900000" cy="900000"/>
          </a:xfrm>
          <a:prstGeom prst="ellipse">
            <a:avLst/>
          </a:prstGeom>
          <a:ln w="19050">
            <a:solidFill>
              <a:schemeClr val="accent1"/>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34" name="Picture Placeholder 37"/>
          <p:cNvSpPr>
            <a:spLocks noGrp="1"/>
          </p:cNvSpPr>
          <p:nvPr>
            <p:ph type="pic" sz="quarter" idx="15"/>
          </p:nvPr>
        </p:nvSpPr>
        <p:spPr>
          <a:xfrm>
            <a:off x="5125030" y="3238498"/>
            <a:ext cx="900000" cy="900000"/>
          </a:xfrm>
          <a:prstGeom prst="ellipse">
            <a:avLst/>
          </a:prstGeom>
          <a:ln w="19050">
            <a:solidFill>
              <a:schemeClr val="accent1"/>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35" name="Picture Placeholder 37"/>
          <p:cNvSpPr>
            <a:spLocks noGrp="1"/>
          </p:cNvSpPr>
          <p:nvPr>
            <p:ph type="pic" sz="quarter" idx="16"/>
          </p:nvPr>
        </p:nvSpPr>
        <p:spPr>
          <a:xfrm>
            <a:off x="7256888" y="3238498"/>
            <a:ext cx="900000" cy="900000"/>
          </a:xfrm>
          <a:prstGeom prst="ellipse">
            <a:avLst/>
          </a:prstGeom>
          <a:ln w="19050">
            <a:solidFill>
              <a:schemeClr val="accent1"/>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7"/>
          </p:nvPr>
        </p:nvSpPr>
        <p:spPr/>
        <p:txBody>
          <a:bodyPr/>
          <a:lstStyle/>
          <a:p>
            <a:endParaRPr lang="en-GB" dirty="0"/>
          </a:p>
        </p:txBody>
      </p:sp>
      <p:sp>
        <p:nvSpPr>
          <p:cNvPr id="4" name="Slide Number Placeholder 3"/>
          <p:cNvSpPr>
            <a:spLocks noGrp="1"/>
          </p:cNvSpPr>
          <p:nvPr>
            <p:ph type="sldNum" sz="quarter" idx="18"/>
          </p:nvPr>
        </p:nvSpPr>
        <p:spPr/>
        <p:txBody>
          <a:bodyPr/>
          <a:lstStyle/>
          <a:p>
            <a:fld id="{26237FA6-B01B-4AC4-B2C4-042E0C4FC130}" type="slidenum">
              <a:rPr lang="en-GB" smtClean="0"/>
              <a:pPr/>
              <a:t>‹Nr.›</a:t>
            </a:fld>
            <a:endParaRPr lang="en-GB" dirty="0"/>
          </a:p>
        </p:txBody>
      </p:sp>
      <p:sp>
        <p:nvSpPr>
          <p:cNvPr id="15" name="Text Placeholder 4"/>
          <p:cNvSpPr>
            <a:spLocks noGrp="1"/>
          </p:cNvSpPr>
          <p:nvPr>
            <p:ph type="body" sz="quarter" idx="19" hasCustomPrompt="1"/>
          </p:nvPr>
        </p:nvSpPr>
        <p:spPr>
          <a:xfrm>
            <a:off x="304800" y="877295"/>
            <a:ext cx="8507413" cy="476249"/>
          </a:xfrm>
        </p:spPr>
        <p:txBody>
          <a:bodyPr anchor="t" anchorCtr="0"/>
          <a:lstStyle>
            <a:lvl1pPr>
              <a:defRPr b="1">
                <a:solidFill>
                  <a:srgbClr val="A0A1A2"/>
                </a:solidFill>
              </a:defRPr>
            </a:lvl1pPr>
          </a:lstStyle>
          <a:p>
            <a:pPr lvl="0"/>
            <a:r>
              <a:rPr lang="en-US" dirty="0"/>
              <a:t>Subtitle/secondary title</a:t>
            </a:r>
          </a:p>
        </p:txBody>
      </p:sp>
    </p:spTree>
    <p:extLst>
      <p:ext uri="{BB962C8B-B14F-4D97-AF65-F5344CB8AC3E}">
        <p14:creationId xmlns:p14="http://schemas.microsoft.com/office/powerpoint/2010/main" val="32416838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Meet the Team (Rectangles)">
    <p:spTree>
      <p:nvGrpSpPr>
        <p:cNvPr id="1" name=""/>
        <p:cNvGrpSpPr/>
        <p:nvPr/>
      </p:nvGrpSpPr>
      <p:grpSpPr>
        <a:xfrm>
          <a:off x="0" y="0"/>
          <a:ext cx="0" cy="0"/>
          <a:chOff x="0" y="0"/>
          <a:chExt cx="0" cy="0"/>
        </a:xfrm>
      </p:grpSpPr>
      <p:sp>
        <p:nvSpPr>
          <p:cNvPr id="23" name="Picture Placeholder 37"/>
          <p:cNvSpPr>
            <a:spLocks noGrp="1"/>
          </p:cNvSpPr>
          <p:nvPr>
            <p:ph type="pic" sz="quarter" idx="10"/>
          </p:nvPr>
        </p:nvSpPr>
        <p:spPr>
          <a:xfrm>
            <a:off x="1962658" y="1501665"/>
            <a:ext cx="766800" cy="957600"/>
          </a:xfrm>
          <a:prstGeom prst="rect">
            <a:avLst/>
          </a:prstGeom>
          <a:ln w="19050">
            <a:solidFill>
              <a:schemeClr val="accent1"/>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27" name="Picture Placeholder 37"/>
          <p:cNvSpPr>
            <a:spLocks noGrp="1"/>
          </p:cNvSpPr>
          <p:nvPr>
            <p:ph type="pic" sz="quarter" idx="11"/>
          </p:nvPr>
        </p:nvSpPr>
        <p:spPr>
          <a:xfrm>
            <a:off x="4098673" y="1501665"/>
            <a:ext cx="766800" cy="957600"/>
          </a:xfrm>
          <a:prstGeom prst="rect">
            <a:avLst/>
          </a:prstGeom>
          <a:ln w="19050">
            <a:solidFill>
              <a:schemeClr val="accent1"/>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31" name="Picture Placeholder 37"/>
          <p:cNvSpPr>
            <a:spLocks noGrp="1"/>
          </p:cNvSpPr>
          <p:nvPr>
            <p:ph type="pic" sz="quarter" idx="12"/>
          </p:nvPr>
        </p:nvSpPr>
        <p:spPr>
          <a:xfrm>
            <a:off x="6234688" y="1501665"/>
            <a:ext cx="766800" cy="957600"/>
          </a:xfrm>
          <a:prstGeom prst="rect">
            <a:avLst/>
          </a:prstGeom>
          <a:ln w="19050">
            <a:solidFill>
              <a:schemeClr val="accent1"/>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32" name="Picture Placeholder 37"/>
          <p:cNvSpPr>
            <a:spLocks noGrp="1"/>
          </p:cNvSpPr>
          <p:nvPr>
            <p:ph type="pic" sz="quarter" idx="13"/>
          </p:nvPr>
        </p:nvSpPr>
        <p:spPr>
          <a:xfrm>
            <a:off x="853000" y="3238498"/>
            <a:ext cx="766800" cy="957600"/>
          </a:xfrm>
          <a:prstGeom prst="rect">
            <a:avLst/>
          </a:prstGeom>
          <a:ln w="19050">
            <a:solidFill>
              <a:schemeClr val="accent1"/>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33" name="Picture Placeholder 37"/>
          <p:cNvSpPr>
            <a:spLocks noGrp="1"/>
          </p:cNvSpPr>
          <p:nvPr>
            <p:ph type="pic" sz="quarter" idx="14"/>
          </p:nvPr>
        </p:nvSpPr>
        <p:spPr>
          <a:xfrm>
            <a:off x="2989015" y="3238498"/>
            <a:ext cx="766800" cy="957600"/>
          </a:xfrm>
          <a:prstGeom prst="rect">
            <a:avLst/>
          </a:prstGeom>
          <a:ln w="19050">
            <a:solidFill>
              <a:schemeClr val="accent1"/>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34" name="Picture Placeholder 37"/>
          <p:cNvSpPr>
            <a:spLocks noGrp="1"/>
          </p:cNvSpPr>
          <p:nvPr>
            <p:ph type="pic" sz="quarter" idx="15"/>
          </p:nvPr>
        </p:nvSpPr>
        <p:spPr>
          <a:xfrm>
            <a:off x="5125030" y="3238498"/>
            <a:ext cx="766800" cy="957600"/>
          </a:xfrm>
          <a:prstGeom prst="rect">
            <a:avLst/>
          </a:prstGeom>
          <a:ln w="19050">
            <a:solidFill>
              <a:schemeClr val="accent1"/>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35" name="Picture Placeholder 37"/>
          <p:cNvSpPr>
            <a:spLocks noGrp="1"/>
          </p:cNvSpPr>
          <p:nvPr>
            <p:ph type="pic" sz="quarter" idx="16"/>
          </p:nvPr>
        </p:nvSpPr>
        <p:spPr>
          <a:xfrm>
            <a:off x="7256888" y="3238498"/>
            <a:ext cx="766800" cy="957600"/>
          </a:xfrm>
          <a:prstGeom prst="rect">
            <a:avLst/>
          </a:prstGeom>
          <a:ln w="19050">
            <a:solidFill>
              <a:schemeClr val="accent1"/>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7"/>
          </p:nvPr>
        </p:nvSpPr>
        <p:spPr/>
        <p:txBody>
          <a:bodyPr/>
          <a:lstStyle/>
          <a:p>
            <a:endParaRPr lang="en-GB" dirty="0"/>
          </a:p>
        </p:txBody>
      </p:sp>
      <p:sp>
        <p:nvSpPr>
          <p:cNvPr id="4" name="Slide Number Placeholder 3"/>
          <p:cNvSpPr>
            <a:spLocks noGrp="1"/>
          </p:cNvSpPr>
          <p:nvPr>
            <p:ph type="sldNum" sz="quarter" idx="18"/>
          </p:nvPr>
        </p:nvSpPr>
        <p:spPr/>
        <p:txBody>
          <a:bodyPr/>
          <a:lstStyle/>
          <a:p>
            <a:fld id="{26237FA6-B01B-4AC4-B2C4-042E0C4FC130}" type="slidenum">
              <a:rPr lang="en-GB" smtClean="0"/>
              <a:pPr/>
              <a:t>‹Nr.›</a:t>
            </a:fld>
            <a:endParaRPr lang="en-GB" dirty="0"/>
          </a:p>
        </p:txBody>
      </p:sp>
      <p:sp>
        <p:nvSpPr>
          <p:cNvPr id="15" name="Text Placeholder 4"/>
          <p:cNvSpPr>
            <a:spLocks noGrp="1"/>
          </p:cNvSpPr>
          <p:nvPr>
            <p:ph type="body" sz="quarter" idx="19" hasCustomPrompt="1"/>
          </p:nvPr>
        </p:nvSpPr>
        <p:spPr>
          <a:xfrm>
            <a:off x="304800" y="877295"/>
            <a:ext cx="8507413" cy="476249"/>
          </a:xfrm>
        </p:spPr>
        <p:txBody>
          <a:bodyPr anchor="t" anchorCtr="0"/>
          <a:lstStyle>
            <a:lvl1pPr>
              <a:defRPr b="1">
                <a:solidFill>
                  <a:srgbClr val="A0A1A2"/>
                </a:solidFill>
              </a:defRPr>
            </a:lvl1pPr>
          </a:lstStyle>
          <a:p>
            <a:pPr lvl="0"/>
            <a:r>
              <a:rPr lang="en-US" dirty="0"/>
              <a:t>Subtitle/secondary title</a:t>
            </a:r>
          </a:p>
        </p:txBody>
      </p:sp>
    </p:spTree>
    <p:extLst>
      <p:ext uri="{BB962C8B-B14F-4D97-AF65-F5344CB8AC3E}">
        <p14:creationId xmlns:p14="http://schemas.microsoft.com/office/powerpoint/2010/main" val="3037231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Agenda Lis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a:ext>
            </a:extLst>
          </a:blip>
          <a:stretch>
            <a:fillRect/>
          </a:stretch>
        </p:blipFill>
        <p:spPr bwMode="auto">
          <a:xfrm>
            <a:off x="572" y="70"/>
            <a:ext cx="9143749" cy="5143359"/>
          </a:xfrm>
          <a:prstGeom prst="rect">
            <a:avLst/>
          </a:prstGeom>
          <a:noFill/>
          <a:extLst>
            <a:ext uri="{909E8E84-426E-40DD-AFC4-6F175D3DCCD1}">
              <a14:hiddenFill xmlns:a14="http://schemas.microsoft.com/office/drawing/2010/main">
                <a:solidFill>
                  <a:srgbClr val="FFFFFF"/>
                </a:solidFill>
              </a14:hiddenFill>
            </a:ext>
          </a:extLst>
        </p:spPr>
      </p:pic>
      <p:sp>
        <p:nvSpPr>
          <p:cNvPr id="6" name="Table Placeholder 5"/>
          <p:cNvSpPr>
            <a:spLocks noGrp="1"/>
          </p:cNvSpPr>
          <p:nvPr>
            <p:ph type="tbl" sz="quarter" idx="10"/>
          </p:nvPr>
        </p:nvSpPr>
        <p:spPr>
          <a:xfrm>
            <a:off x="3127629" y="819150"/>
            <a:ext cx="5684583" cy="3916363"/>
          </a:xfrm>
        </p:spPr>
        <p:txBody>
          <a:bodyPr anchor="ctr" anchorCtr="0"/>
          <a:lstStyle/>
          <a:p>
            <a:r>
              <a:rPr lang="en-US" dirty="0" smtClean="0"/>
              <a:t>Click icon to add table</a:t>
            </a:r>
            <a:endParaRPr lang="en-GB" dirty="0"/>
          </a:p>
        </p:txBody>
      </p:sp>
      <p:sp>
        <p:nvSpPr>
          <p:cNvPr id="7" name="Title 1"/>
          <p:cNvSpPr>
            <a:spLocks noGrp="1"/>
          </p:cNvSpPr>
          <p:nvPr>
            <p:ph type="title" hasCustomPrompt="1"/>
          </p:nvPr>
        </p:nvSpPr>
        <p:spPr>
          <a:xfrm>
            <a:off x="323850" y="861170"/>
            <a:ext cx="2803779" cy="739030"/>
          </a:xfrm>
        </p:spPr>
        <p:txBody>
          <a:bodyPr>
            <a:noAutofit/>
          </a:bodyPr>
          <a:lstStyle>
            <a:lvl1pPr>
              <a:defRPr sz="5500">
                <a:solidFill>
                  <a:schemeClr val="bg1"/>
                </a:solidFill>
              </a:defRPr>
            </a:lvl1pPr>
          </a:lstStyle>
          <a:p>
            <a:r>
              <a:rPr lang="en-US" dirty="0"/>
              <a:t>Agenda</a:t>
            </a:r>
            <a:endParaRPr lang="en-GB" dirty="0"/>
          </a:p>
        </p:txBody>
      </p:sp>
    </p:spTree>
    <p:extLst>
      <p:ext uri="{BB962C8B-B14F-4D97-AF65-F5344CB8AC3E}">
        <p14:creationId xmlns:p14="http://schemas.microsoft.com/office/powerpoint/2010/main" val="33849029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CV/Bio (Circles)">
    <p:spTree>
      <p:nvGrpSpPr>
        <p:cNvPr id="1" name=""/>
        <p:cNvGrpSpPr/>
        <p:nvPr/>
      </p:nvGrpSpPr>
      <p:grpSpPr>
        <a:xfrm>
          <a:off x="0" y="0"/>
          <a:ext cx="0" cy="0"/>
          <a:chOff x="0" y="0"/>
          <a:chExt cx="0" cy="0"/>
        </a:xfrm>
      </p:grpSpPr>
      <p:sp>
        <p:nvSpPr>
          <p:cNvPr id="23" name="Picture Placeholder 37"/>
          <p:cNvSpPr>
            <a:spLocks noGrp="1"/>
          </p:cNvSpPr>
          <p:nvPr>
            <p:ph type="pic" sz="quarter" idx="10"/>
          </p:nvPr>
        </p:nvSpPr>
        <p:spPr>
          <a:xfrm>
            <a:off x="1655220" y="1500630"/>
            <a:ext cx="1260000" cy="1260000"/>
          </a:xfrm>
          <a:prstGeom prst="ellipse">
            <a:avLst/>
          </a:prstGeom>
          <a:ln w="19050">
            <a:solidFill>
              <a:srgbClr val="EE3135"/>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27" name="Picture Placeholder 37"/>
          <p:cNvSpPr>
            <a:spLocks noGrp="1"/>
          </p:cNvSpPr>
          <p:nvPr>
            <p:ph type="pic" sz="quarter" idx="11"/>
          </p:nvPr>
        </p:nvSpPr>
        <p:spPr>
          <a:xfrm>
            <a:off x="3936173" y="1500630"/>
            <a:ext cx="1260000" cy="1260000"/>
          </a:xfrm>
          <a:prstGeom prst="ellipse">
            <a:avLst/>
          </a:prstGeom>
          <a:ln w="19050">
            <a:solidFill>
              <a:srgbClr val="EE3135"/>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31" name="Picture Placeholder 37"/>
          <p:cNvSpPr>
            <a:spLocks noGrp="1"/>
          </p:cNvSpPr>
          <p:nvPr>
            <p:ph type="pic" sz="quarter" idx="12"/>
          </p:nvPr>
        </p:nvSpPr>
        <p:spPr>
          <a:xfrm>
            <a:off x="6217125" y="1500630"/>
            <a:ext cx="1260000" cy="1260000"/>
          </a:xfrm>
          <a:prstGeom prst="ellipse">
            <a:avLst/>
          </a:prstGeom>
          <a:ln w="19050">
            <a:solidFill>
              <a:srgbClr val="EE3135"/>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3"/>
          </p:nvPr>
        </p:nvSpPr>
        <p:spPr/>
        <p:txBody>
          <a:bodyPr/>
          <a:lstStyle/>
          <a:p>
            <a:endParaRPr lang="en-GB" dirty="0"/>
          </a:p>
        </p:txBody>
      </p:sp>
      <p:sp>
        <p:nvSpPr>
          <p:cNvPr id="4" name="Slide Number Placeholder 3"/>
          <p:cNvSpPr>
            <a:spLocks noGrp="1"/>
          </p:cNvSpPr>
          <p:nvPr>
            <p:ph type="sldNum" sz="quarter" idx="14"/>
          </p:nvPr>
        </p:nvSpPr>
        <p:spPr/>
        <p:txBody>
          <a:bodyPr/>
          <a:lstStyle/>
          <a:p>
            <a:fld id="{26237FA6-B01B-4AC4-B2C4-042E0C4FC130}" type="slidenum">
              <a:rPr lang="en-GB" smtClean="0"/>
              <a:pPr/>
              <a:t>‹Nr.›</a:t>
            </a:fld>
            <a:endParaRPr lang="en-GB" dirty="0"/>
          </a:p>
        </p:txBody>
      </p:sp>
      <p:sp>
        <p:nvSpPr>
          <p:cNvPr id="11" name="Text Placeholder 4"/>
          <p:cNvSpPr>
            <a:spLocks noGrp="1"/>
          </p:cNvSpPr>
          <p:nvPr>
            <p:ph type="body" sz="quarter" idx="15" hasCustomPrompt="1"/>
          </p:nvPr>
        </p:nvSpPr>
        <p:spPr>
          <a:xfrm>
            <a:off x="304800" y="877295"/>
            <a:ext cx="8507413" cy="476249"/>
          </a:xfrm>
        </p:spPr>
        <p:txBody>
          <a:bodyPr anchor="t" anchorCtr="0"/>
          <a:lstStyle>
            <a:lvl1pPr>
              <a:defRPr b="1">
                <a:solidFill>
                  <a:srgbClr val="A0A1A2"/>
                </a:solidFill>
              </a:defRPr>
            </a:lvl1pPr>
          </a:lstStyle>
          <a:p>
            <a:pPr lvl="0"/>
            <a:r>
              <a:rPr lang="en-US" dirty="0"/>
              <a:t>Subtitle/secondary title</a:t>
            </a:r>
          </a:p>
        </p:txBody>
      </p:sp>
    </p:spTree>
    <p:extLst>
      <p:ext uri="{BB962C8B-B14F-4D97-AF65-F5344CB8AC3E}">
        <p14:creationId xmlns:p14="http://schemas.microsoft.com/office/powerpoint/2010/main" val="4280510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CV/Bio (Rectangled)">
    <p:spTree>
      <p:nvGrpSpPr>
        <p:cNvPr id="1" name=""/>
        <p:cNvGrpSpPr/>
        <p:nvPr/>
      </p:nvGrpSpPr>
      <p:grpSpPr>
        <a:xfrm>
          <a:off x="0" y="0"/>
          <a:ext cx="0" cy="0"/>
          <a:chOff x="0" y="0"/>
          <a:chExt cx="0" cy="0"/>
        </a:xfrm>
      </p:grpSpPr>
      <p:sp>
        <p:nvSpPr>
          <p:cNvPr id="23" name="Picture Placeholder 37"/>
          <p:cNvSpPr>
            <a:spLocks noGrp="1"/>
          </p:cNvSpPr>
          <p:nvPr>
            <p:ph type="pic" sz="quarter" idx="10"/>
          </p:nvPr>
        </p:nvSpPr>
        <p:spPr>
          <a:xfrm>
            <a:off x="1768528" y="1500630"/>
            <a:ext cx="1033200" cy="1288800"/>
          </a:xfrm>
          <a:prstGeom prst="rect">
            <a:avLst/>
          </a:prstGeom>
          <a:ln w="19050">
            <a:solidFill>
              <a:srgbClr val="EE3135"/>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27" name="Picture Placeholder 37"/>
          <p:cNvSpPr>
            <a:spLocks noGrp="1"/>
          </p:cNvSpPr>
          <p:nvPr>
            <p:ph type="pic" sz="quarter" idx="11"/>
          </p:nvPr>
        </p:nvSpPr>
        <p:spPr>
          <a:xfrm>
            <a:off x="4049480" y="1500630"/>
            <a:ext cx="1033200" cy="1288800"/>
          </a:xfrm>
          <a:prstGeom prst="rect">
            <a:avLst/>
          </a:prstGeom>
          <a:ln w="19050">
            <a:solidFill>
              <a:srgbClr val="EE3135"/>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31" name="Picture Placeholder 37"/>
          <p:cNvSpPr>
            <a:spLocks noGrp="1"/>
          </p:cNvSpPr>
          <p:nvPr>
            <p:ph type="pic" sz="quarter" idx="12"/>
          </p:nvPr>
        </p:nvSpPr>
        <p:spPr>
          <a:xfrm>
            <a:off x="6330433" y="1500630"/>
            <a:ext cx="1033200" cy="1288800"/>
          </a:xfrm>
          <a:prstGeom prst="rect">
            <a:avLst/>
          </a:prstGeom>
          <a:ln w="19050">
            <a:solidFill>
              <a:srgbClr val="EE3135"/>
            </a:solidFill>
          </a:ln>
        </p:spPr>
        <p:txBody>
          <a:bodyPr anchor="ctr" anchorCtr="0">
            <a:normAutofit/>
          </a:bodyPr>
          <a:lstStyle>
            <a:lvl1pPr algn="ctr">
              <a:defRPr sz="1200">
                <a:solidFill>
                  <a:schemeClr val="bg1">
                    <a:lumMod val="65000"/>
                  </a:schemeClr>
                </a:solidFill>
              </a:defRPr>
            </a:lvl1p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3"/>
          </p:nvPr>
        </p:nvSpPr>
        <p:spPr/>
        <p:txBody>
          <a:bodyPr/>
          <a:lstStyle/>
          <a:p>
            <a:endParaRPr lang="en-GB" dirty="0"/>
          </a:p>
        </p:txBody>
      </p:sp>
      <p:sp>
        <p:nvSpPr>
          <p:cNvPr id="4" name="Slide Number Placeholder 3"/>
          <p:cNvSpPr>
            <a:spLocks noGrp="1"/>
          </p:cNvSpPr>
          <p:nvPr>
            <p:ph type="sldNum" sz="quarter" idx="14"/>
          </p:nvPr>
        </p:nvSpPr>
        <p:spPr/>
        <p:txBody>
          <a:bodyPr/>
          <a:lstStyle/>
          <a:p>
            <a:fld id="{26237FA6-B01B-4AC4-B2C4-042E0C4FC130}" type="slidenum">
              <a:rPr lang="en-GB" smtClean="0"/>
              <a:pPr/>
              <a:t>‹Nr.›</a:t>
            </a:fld>
            <a:endParaRPr lang="en-GB" dirty="0"/>
          </a:p>
        </p:txBody>
      </p:sp>
      <p:sp>
        <p:nvSpPr>
          <p:cNvPr id="11" name="Text Placeholder 4"/>
          <p:cNvSpPr>
            <a:spLocks noGrp="1"/>
          </p:cNvSpPr>
          <p:nvPr>
            <p:ph type="body" sz="quarter" idx="15" hasCustomPrompt="1"/>
          </p:nvPr>
        </p:nvSpPr>
        <p:spPr>
          <a:xfrm>
            <a:off x="304800" y="877295"/>
            <a:ext cx="8507413" cy="476249"/>
          </a:xfrm>
        </p:spPr>
        <p:txBody>
          <a:bodyPr anchor="t" anchorCtr="0"/>
          <a:lstStyle>
            <a:lvl1pPr>
              <a:defRPr b="1">
                <a:solidFill>
                  <a:srgbClr val="A0A1A2"/>
                </a:solidFill>
              </a:defRPr>
            </a:lvl1pPr>
          </a:lstStyle>
          <a:p>
            <a:pPr lvl="0"/>
            <a:r>
              <a:rPr lang="en-US" dirty="0"/>
              <a:t>Subtitle/secondary title</a:t>
            </a:r>
          </a:p>
        </p:txBody>
      </p:sp>
    </p:spTree>
    <p:extLst>
      <p:ext uri="{BB962C8B-B14F-4D97-AF65-F5344CB8AC3E}">
        <p14:creationId xmlns:p14="http://schemas.microsoft.com/office/powerpoint/2010/main" val="1663110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p:bg>
      <p:bgPr>
        <a:solidFill>
          <a:schemeClr val="bg1"/>
        </a:solidFill>
        <a:effectLst/>
      </p:bgPr>
    </p:bg>
    <p:spTree>
      <p:nvGrpSpPr>
        <p:cNvPr id="1" name=""/>
        <p:cNvGrpSpPr/>
        <p:nvPr/>
      </p:nvGrpSpPr>
      <p:grpSpPr>
        <a:xfrm>
          <a:off x="0" y="0"/>
          <a:ext cx="0" cy="0"/>
          <a:chOff x="0" y="0"/>
          <a:chExt cx="0" cy="0"/>
        </a:xfrm>
      </p:grpSpPr>
      <p:pic>
        <p:nvPicPr>
          <p:cNvPr id="12" name="Picture 2"/>
          <p:cNvPicPr>
            <a:picLocks noChangeAspect="1" noChangeArrowheads="1"/>
          </p:cNvPicPr>
          <p:nvPr userDrawn="1"/>
        </p:nvPicPr>
        <p:blipFill>
          <a:blip r:embed="rId2">
            <a:extLst>
              <a:ext uri="{28A0092B-C50C-407E-A947-70E740481C1C}">
                <a14:useLocalDpi xmlns:a14="http://schemas.microsoft.com/office/drawing/2010/main"/>
              </a:ext>
            </a:extLst>
          </a:blip>
          <a:stretch>
            <a:fillRect/>
          </a:stretch>
        </p:blipFill>
        <p:spPr bwMode="auto">
          <a:xfrm>
            <a:off x="572" y="70"/>
            <a:ext cx="9143749" cy="5143359"/>
          </a:xfrm>
          <a:prstGeom prst="rect">
            <a:avLst/>
          </a:prstGeom>
          <a:noFill/>
          <a:extLst>
            <a:ext uri="{909E8E84-426E-40DD-AFC4-6F175D3DCCD1}">
              <a14:hiddenFill xmlns:a14="http://schemas.microsoft.com/office/drawing/2010/main">
                <a:solidFill>
                  <a:srgbClr val="FFFFFF"/>
                </a:solidFill>
              </a14:hiddenFill>
            </a:ext>
          </a:extLst>
        </p:spPr>
      </p:pic>
      <p:sp>
        <p:nvSpPr>
          <p:cNvPr id="11" name="Text Placeholder 10"/>
          <p:cNvSpPr>
            <a:spLocks noGrp="1"/>
          </p:cNvSpPr>
          <p:nvPr>
            <p:ph type="body" sz="quarter" idx="10" hasCustomPrompt="1"/>
          </p:nvPr>
        </p:nvSpPr>
        <p:spPr>
          <a:xfrm>
            <a:off x="1295400" y="1428381"/>
            <a:ext cx="609600" cy="502489"/>
          </a:xfrm>
          <a:solidFill>
            <a:schemeClr val="accent1"/>
          </a:solidFill>
        </p:spPr>
        <p:txBody>
          <a:bodyPr anchor="ctr" anchorCtr="1">
            <a:noAutofit/>
          </a:bodyPr>
          <a:lstStyle>
            <a:lvl1pPr>
              <a:defRPr sz="3500" b="1">
                <a:solidFill>
                  <a:schemeClr val="bg1"/>
                </a:solidFill>
                <a:latin typeface="Arial" panose="020B0604020202020204" pitchFamily="34" charset="0"/>
                <a:cs typeface="Arial" panose="020B0604020202020204" pitchFamily="34" charset="0"/>
              </a:defRPr>
            </a:lvl1pPr>
          </a:lstStyle>
          <a:p>
            <a:r>
              <a:rPr lang="en-US" dirty="0"/>
              <a:t>1</a:t>
            </a:r>
            <a:endParaRPr lang="en-AU" dirty="0"/>
          </a:p>
        </p:txBody>
      </p:sp>
      <p:sp>
        <p:nvSpPr>
          <p:cNvPr id="4" name="Title 1"/>
          <p:cNvSpPr>
            <a:spLocks noGrp="1"/>
          </p:cNvSpPr>
          <p:nvPr>
            <p:ph type="ctrTitle" hasCustomPrompt="1"/>
          </p:nvPr>
        </p:nvSpPr>
        <p:spPr bwMode="gray">
          <a:xfrm>
            <a:off x="1904999" y="2114550"/>
            <a:ext cx="6918325" cy="1524000"/>
          </a:xfrm>
        </p:spPr>
        <p:txBody>
          <a:bodyPr anchor="t" anchorCtr="0">
            <a:noAutofit/>
          </a:bodyPr>
          <a:lstStyle>
            <a:lvl1pPr>
              <a:lnSpc>
                <a:spcPct val="90000"/>
              </a:lnSpc>
              <a:spcBef>
                <a:spcPts val="0"/>
              </a:spcBef>
              <a:spcAft>
                <a:spcPts val="0"/>
              </a:spcAft>
              <a:defRPr sz="5500" b="1" spc="-100" baseline="0">
                <a:solidFill>
                  <a:schemeClr val="bg1"/>
                </a:solidFill>
              </a:defRPr>
            </a:lvl1pPr>
          </a:lstStyle>
          <a:p>
            <a:r>
              <a:rPr lang="en-US" dirty="0"/>
              <a:t>Divider title to </a:t>
            </a:r>
            <a:br>
              <a:rPr lang="en-US" dirty="0"/>
            </a:br>
            <a:r>
              <a:rPr lang="en-US" dirty="0"/>
              <a:t>go here…</a:t>
            </a:r>
            <a:endParaRPr lang="en-AU" dirty="0"/>
          </a:p>
        </p:txBody>
      </p:sp>
    </p:spTree>
    <p:extLst>
      <p:ext uri="{BB962C8B-B14F-4D97-AF65-F5344CB8AC3E}">
        <p14:creationId xmlns:p14="http://schemas.microsoft.com/office/powerpoint/2010/main" val="3127597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Quote">
    <p:bg>
      <p:bgPr>
        <a:solidFill>
          <a:schemeClr val="accent4"/>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57200" y="1809750"/>
            <a:ext cx="8229600" cy="1905000"/>
          </a:xfrm>
        </p:spPr>
        <p:txBody>
          <a:bodyPr anchor="ctr" anchorCtr="0">
            <a:normAutofit/>
          </a:bodyPr>
          <a:lstStyle>
            <a:lvl1pPr algn="ctr">
              <a:lnSpc>
                <a:spcPct val="100000"/>
              </a:lnSpc>
              <a:defRPr sz="3700" b="1">
                <a:solidFill>
                  <a:schemeClr val="bg1"/>
                </a:solidFill>
              </a:defRPr>
            </a:lvl1pPr>
            <a:lvl2pPr>
              <a:defRPr b="1">
                <a:solidFill>
                  <a:schemeClr val="bg1"/>
                </a:solidFill>
              </a:defRPr>
            </a:lvl2pPr>
            <a:lvl3pPr>
              <a:defRPr b="1">
                <a:solidFill>
                  <a:schemeClr val="bg1"/>
                </a:solidFill>
              </a:defRPr>
            </a:lvl3pPr>
            <a:lvl4pPr>
              <a:defRPr b="1">
                <a:solidFill>
                  <a:schemeClr val="bg1"/>
                </a:solidFill>
              </a:defRPr>
            </a:lvl4pPr>
            <a:lvl5pPr>
              <a:defRPr b="1">
                <a:solidFill>
                  <a:schemeClr val="bg1"/>
                </a:solidFill>
              </a:defRPr>
            </a:lvl5pPr>
          </a:lstStyle>
          <a:p>
            <a:pPr lvl="0"/>
            <a:r>
              <a:rPr lang="en-GB" dirty="0"/>
              <a:t>We are all in the gutter, but some </a:t>
            </a:r>
          </a:p>
          <a:p>
            <a:pPr lvl="0"/>
            <a:r>
              <a:rPr lang="en-GB" dirty="0"/>
              <a:t>of us are looking at the stars.</a:t>
            </a:r>
          </a:p>
        </p:txBody>
      </p:sp>
      <p:sp>
        <p:nvSpPr>
          <p:cNvPr id="9" name="Text Placeholder 8"/>
          <p:cNvSpPr>
            <a:spLocks noGrp="1"/>
          </p:cNvSpPr>
          <p:nvPr>
            <p:ph type="body" sz="quarter" idx="11" hasCustomPrompt="1"/>
          </p:nvPr>
        </p:nvSpPr>
        <p:spPr>
          <a:xfrm>
            <a:off x="457200" y="3790950"/>
            <a:ext cx="8229600" cy="533400"/>
          </a:xfrm>
        </p:spPr>
        <p:txBody>
          <a:bodyPr>
            <a:normAutofit/>
          </a:bodyPr>
          <a:lstStyle>
            <a:lvl1pPr algn="ctr">
              <a:defRPr sz="2700">
                <a:solidFill>
                  <a:schemeClr val="accent1"/>
                </a:solidFill>
              </a:defRPr>
            </a:lvl1pPr>
          </a:lstStyle>
          <a:p>
            <a:pPr lvl="0"/>
            <a:r>
              <a:rPr lang="en-US"/>
              <a:t>Oscar Wilde</a:t>
            </a:r>
            <a:endParaRPr lang="en-GB"/>
          </a:p>
        </p:txBody>
      </p:sp>
      <p:sp>
        <p:nvSpPr>
          <p:cNvPr id="14" name="Freeform 7"/>
          <p:cNvSpPr>
            <a:spLocks noEditPoints="1"/>
          </p:cNvSpPr>
          <p:nvPr userDrawn="1"/>
        </p:nvSpPr>
        <p:spPr bwMode="auto">
          <a:xfrm>
            <a:off x="4157868" y="880044"/>
            <a:ext cx="828265" cy="643833"/>
          </a:xfrm>
          <a:custGeom>
            <a:avLst/>
            <a:gdLst>
              <a:gd name="T0" fmla="*/ 39 w 405"/>
              <a:gd name="T1" fmla="*/ 81 h 315"/>
              <a:gd name="T2" fmla="*/ 0 w 405"/>
              <a:gd name="T3" fmla="*/ 195 h 315"/>
              <a:gd name="T4" fmla="*/ 29 w 405"/>
              <a:gd name="T5" fmla="*/ 282 h 315"/>
              <a:gd name="T6" fmla="*/ 97 w 405"/>
              <a:gd name="T7" fmla="*/ 315 h 315"/>
              <a:gd name="T8" fmla="*/ 155 w 405"/>
              <a:gd name="T9" fmla="*/ 291 h 315"/>
              <a:gd name="T10" fmla="*/ 179 w 405"/>
              <a:gd name="T11" fmla="*/ 235 h 315"/>
              <a:gd name="T12" fmla="*/ 158 w 405"/>
              <a:gd name="T13" fmla="*/ 183 h 315"/>
              <a:gd name="T14" fmla="*/ 110 w 405"/>
              <a:gd name="T15" fmla="*/ 161 h 315"/>
              <a:gd name="T16" fmla="*/ 72 w 405"/>
              <a:gd name="T17" fmla="*/ 172 h 315"/>
              <a:gd name="T18" fmla="*/ 65 w 405"/>
              <a:gd name="T19" fmla="*/ 175 h 315"/>
              <a:gd name="T20" fmla="*/ 61 w 405"/>
              <a:gd name="T21" fmla="*/ 172 h 315"/>
              <a:gd name="T22" fmla="*/ 58 w 405"/>
              <a:gd name="T23" fmla="*/ 159 h 315"/>
              <a:gd name="T24" fmla="*/ 86 w 405"/>
              <a:gd name="T25" fmla="*/ 79 h 315"/>
              <a:gd name="T26" fmla="*/ 163 w 405"/>
              <a:gd name="T27" fmla="*/ 23 h 315"/>
              <a:gd name="T28" fmla="*/ 163 w 405"/>
              <a:gd name="T29" fmla="*/ 0 h 315"/>
              <a:gd name="T30" fmla="*/ 39 w 405"/>
              <a:gd name="T31" fmla="*/ 81 h 315"/>
              <a:gd name="T32" fmla="*/ 266 w 405"/>
              <a:gd name="T33" fmla="*/ 81 h 315"/>
              <a:gd name="T34" fmla="*/ 227 w 405"/>
              <a:gd name="T35" fmla="*/ 195 h 315"/>
              <a:gd name="T36" fmla="*/ 256 w 405"/>
              <a:gd name="T37" fmla="*/ 282 h 315"/>
              <a:gd name="T38" fmla="*/ 324 w 405"/>
              <a:gd name="T39" fmla="*/ 315 h 315"/>
              <a:gd name="T40" fmla="*/ 382 w 405"/>
              <a:gd name="T41" fmla="*/ 291 h 315"/>
              <a:gd name="T42" fmla="*/ 405 w 405"/>
              <a:gd name="T43" fmla="*/ 235 h 315"/>
              <a:gd name="T44" fmla="*/ 385 w 405"/>
              <a:gd name="T45" fmla="*/ 183 h 315"/>
              <a:gd name="T46" fmla="*/ 337 w 405"/>
              <a:gd name="T47" fmla="*/ 161 h 315"/>
              <a:gd name="T48" fmla="*/ 299 w 405"/>
              <a:gd name="T49" fmla="*/ 172 h 315"/>
              <a:gd name="T50" fmla="*/ 292 w 405"/>
              <a:gd name="T51" fmla="*/ 175 h 315"/>
              <a:gd name="T52" fmla="*/ 288 w 405"/>
              <a:gd name="T53" fmla="*/ 172 h 315"/>
              <a:gd name="T54" fmla="*/ 285 w 405"/>
              <a:gd name="T55" fmla="*/ 159 h 315"/>
              <a:gd name="T56" fmla="*/ 313 w 405"/>
              <a:gd name="T57" fmla="*/ 79 h 315"/>
              <a:gd name="T58" fmla="*/ 389 w 405"/>
              <a:gd name="T59" fmla="*/ 23 h 315"/>
              <a:gd name="T60" fmla="*/ 389 w 405"/>
              <a:gd name="T61" fmla="*/ 0 h 315"/>
              <a:gd name="T62" fmla="*/ 266 w 405"/>
              <a:gd name="T63" fmla="*/ 81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5" h="315">
                <a:moveTo>
                  <a:pt x="39" y="81"/>
                </a:moveTo>
                <a:cubicBezTo>
                  <a:pt x="13" y="114"/>
                  <a:pt x="0" y="152"/>
                  <a:pt x="0" y="195"/>
                </a:cubicBezTo>
                <a:cubicBezTo>
                  <a:pt x="0" y="231"/>
                  <a:pt x="10" y="260"/>
                  <a:pt x="29" y="282"/>
                </a:cubicBezTo>
                <a:cubicBezTo>
                  <a:pt x="48" y="304"/>
                  <a:pt x="71" y="315"/>
                  <a:pt x="97" y="315"/>
                </a:cubicBezTo>
                <a:cubicBezTo>
                  <a:pt x="120" y="315"/>
                  <a:pt x="139" y="307"/>
                  <a:pt x="155" y="291"/>
                </a:cubicBezTo>
                <a:cubicBezTo>
                  <a:pt x="171" y="274"/>
                  <a:pt x="179" y="256"/>
                  <a:pt x="179" y="235"/>
                </a:cubicBezTo>
                <a:cubicBezTo>
                  <a:pt x="179" y="215"/>
                  <a:pt x="172" y="197"/>
                  <a:pt x="158" y="183"/>
                </a:cubicBezTo>
                <a:cubicBezTo>
                  <a:pt x="144" y="168"/>
                  <a:pt x="128" y="161"/>
                  <a:pt x="110" y="161"/>
                </a:cubicBezTo>
                <a:cubicBezTo>
                  <a:pt x="95" y="161"/>
                  <a:pt x="82" y="164"/>
                  <a:pt x="72" y="172"/>
                </a:cubicBezTo>
                <a:cubicBezTo>
                  <a:pt x="69" y="174"/>
                  <a:pt x="67" y="175"/>
                  <a:pt x="65" y="175"/>
                </a:cubicBezTo>
                <a:cubicBezTo>
                  <a:pt x="63" y="175"/>
                  <a:pt x="62" y="174"/>
                  <a:pt x="61" y="172"/>
                </a:cubicBezTo>
                <a:cubicBezTo>
                  <a:pt x="59" y="169"/>
                  <a:pt x="58" y="165"/>
                  <a:pt x="58" y="159"/>
                </a:cubicBezTo>
                <a:cubicBezTo>
                  <a:pt x="58" y="131"/>
                  <a:pt x="67" y="105"/>
                  <a:pt x="86" y="79"/>
                </a:cubicBezTo>
                <a:cubicBezTo>
                  <a:pt x="104" y="53"/>
                  <a:pt x="130" y="35"/>
                  <a:pt x="163" y="23"/>
                </a:cubicBezTo>
                <a:cubicBezTo>
                  <a:pt x="163" y="0"/>
                  <a:pt x="163" y="0"/>
                  <a:pt x="163" y="0"/>
                </a:cubicBezTo>
                <a:cubicBezTo>
                  <a:pt x="106" y="20"/>
                  <a:pt x="65" y="47"/>
                  <a:pt x="39" y="81"/>
                </a:cubicBezTo>
                <a:moveTo>
                  <a:pt x="266" y="81"/>
                </a:moveTo>
                <a:cubicBezTo>
                  <a:pt x="240" y="114"/>
                  <a:pt x="227" y="152"/>
                  <a:pt x="227" y="195"/>
                </a:cubicBezTo>
                <a:cubicBezTo>
                  <a:pt x="227" y="231"/>
                  <a:pt x="236" y="260"/>
                  <a:pt x="256" y="282"/>
                </a:cubicBezTo>
                <a:cubicBezTo>
                  <a:pt x="275" y="304"/>
                  <a:pt x="297" y="315"/>
                  <a:pt x="324" y="315"/>
                </a:cubicBezTo>
                <a:cubicBezTo>
                  <a:pt x="347" y="315"/>
                  <a:pt x="366" y="307"/>
                  <a:pt x="382" y="291"/>
                </a:cubicBezTo>
                <a:cubicBezTo>
                  <a:pt x="398" y="274"/>
                  <a:pt x="405" y="256"/>
                  <a:pt x="405" y="235"/>
                </a:cubicBezTo>
                <a:cubicBezTo>
                  <a:pt x="405" y="215"/>
                  <a:pt x="399" y="197"/>
                  <a:pt x="385" y="183"/>
                </a:cubicBezTo>
                <a:cubicBezTo>
                  <a:pt x="371" y="168"/>
                  <a:pt x="355" y="161"/>
                  <a:pt x="337" y="161"/>
                </a:cubicBezTo>
                <a:cubicBezTo>
                  <a:pt x="322" y="161"/>
                  <a:pt x="309" y="164"/>
                  <a:pt x="299" y="172"/>
                </a:cubicBezTo>
                <a:cubicBezTo>
                  <a:pt x="296" y="174"/>
                  <a:pt x="293" y="175"/>
                  <a:pt x="292" y="175"/>
                </a:cubicBezTo>
                <a:cubicBezTo>
                  <a:pt x="290" y="175"/>
                  <a:pt x="289" y="174"/>
                  <a:pt x="288" y="172"/>
                </a:cubicBezTo>
                <a:cubicBezTo>
                  <a:pt x="286" y="169"/>
                  <a:pt x="285" y="165"/>
                  <a:pt x="285" y="159"/>
                </a:cubicBezTo>
                <a:cubicBezTo>
                  <a:pt x="285" y="131"/>
                  <a:pt x="294" y="105"/>
                  <a:pt x="313" y="79"/>
                </a:cubicBezTo>
                <a:cubicBezTo>
                  <a:pt x="331" y="53"/>
                  <a:pt x="357" y="35"/>
                  <a:pt x="389" y="23"/>
                </a:cubicBezTo>
                <a:cubicBezTo>
                  <a:pt x="389" y="0"/>
                  <a:pt x="389" y="0"/>
                  <a:pt x="389" y="0"/>
                </a:cubicBezTo>
                <a:cubicBezTo>
                  <a:pt x="333" y="20"/>
                  <a:pt x="292" y="47"/>
                  <a:pt x="266" y="81"/>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1106322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Questions">
    <p:spTree>
      <p:nvGrpSpPr>
        <p:cNvPr id="1" name=""/>
        <p:cNvGrpSpPr/>
        <p:nvPr/>
      </p:nvGrpSpPr>
      <p:grpSpPr>
        <a:xfrm>
          <a:off x="0" y="0"/>
          <a:ext cx="0" cy="0"/>
          <a:chOff x="0" y="0"/>
          <a:chExt cx="0" cy="0"/>
        </a:xfrm>
      </p:grpSpPr>
      <p:pic>
        <p:nvPicPr>
          <p:cNvPr id="8" name="Picture 2"/>
          <p:cNvPicPr>
            <a:picLocks noChangeAspect="1" noChangeArrowheads="1"/>
          </p:cNvPicPr>
          <p:nvPr userDrawn="1"/>
        </p:nvPicPr>
        <p:blipFill>
          <a:blip r:embed="rId2">
            <a:extLst>
              <a:ext uri="{28A0092B-C50C-407E-A947-70E740481C1C}">
                <a14:useLocalDpi xmlns:a14="http://schemas.microsoft.com/office/drawing/2010/main"/>
              </a:ext>
            </a:extLst>
          </a:blip>
          <a:stretch>
            <a:fillRect/>
          </a:stretch>
        </p:blipFill>
        <p:spPr bwMode="auto">
          <a:xfrm>
            <a:off x="572" y="70"/>
            <a:ext cx="9143749" cy="5143359"/>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userDrawn="1"/>
        </p:nvPicPr>
        <p:blipFill rotWithShape="1">
          <a:blip r:embed="rId3" cstate="print">
            <a:extLst>
              <a:ext uri="{28A0092B-C50C-407E-A947-70E740481C1C}">
                <a14:useLocalDpi xmlns:a14="http://schemas.microsoft.com/office/drawing/2010/main"/>
              </a:ext>
            </a:extLst>
          </a:blip>
          <a:srcRect l="4575" t="37299"/>
          <a:stretch/>
        </p:blipFill>
        <p:spPr bwMode="auto">
          <a:xfrm>
            <a:off x="572" y="0"/>
            <a:ext cx="6633591" cy="445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 Placeholder 8"/>
          <p:cNvSpPr>
            <a:spLocks noGrp="1"/>
          </p:cNvSpPr>
          <p:nvPr>
            <p:ph type="body" sz="quarter" idx="11" hasCustomPrompt="1"/>
          </p:nvPr>
        </p:nvSpPr>
        <p:spPr>
          <a:xfrm>
            <a:off x="1096963" y="1581150"/>
            <a:ext cx="4846637" cy="762000"/>
          </a:xfrm>
        </p:spPr>
        <p:txBody>
          <a:bodyPr/>
          <a:lstStyle>
            <a:lvl1pPr>
              <a:defRPr lang="en-US" sz="5500" b="1" kern="1200" spc="-100" dirty="0" smtClean="0">
                <a:solidFill>
                  <a:schemeClr val="accent4"/>
                </a:solidFill>
                <a:latin typeface="+mj-lt"/>
                <a:ea typeface="+mj-ea"/>
                <a:cs typeface="+mj-cs"/>
              </a:defRPr>
            </a:lvl1pPr>
          </a:lstStyle>
          <a:p>
            <a:pPr marL="0" lvl="0" indent="0" algn="l" defTabSz="914400" rtl="0" eaLnBrk="1" latinLnBrk="0" hangingPunct="1">
              <a:lnSpc>
                <a:spcPct val="85000"/>
              </a:lnSpc>
              <a:spcBef>
                <a:spcPct val="0"/>
              </a:spcBef>
              <a:spcAft>
                <a:spcPts val="600"/>
              </a:spcAft>
              <a:buClr>
                <a:schemeClr val="tx1"/>
              </a:buClr>
              <a:buFont typeface="Arial" pitchFamily="34" charset="0"/>
              <a:buNone/>
            </a:pPr>
            <a:r>
              <a:rPr lang="en-US" dirty="0"/>
              <a:t>Questions</a:t>
            </a:r>
          </a:p>
        </p:txBody>
      </p:sp>
    </p:spTree>
    <p:extLst>
      <p:ext uri="{BB962C8B-B14F-4D97-AF65-F5344CB8AC3E}">
        <p14:creationId xmlns:p14="http://schemas.microsoft.com/office/powerpoint/2010/main" val="2588697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reak Slide">
    <p:bg>
      <p:bgPr>
        <a:solidFill>
          <a:schemeClr val="accent4"/>
        </a:solidFill>
        <a:effectLst/>
      </p:bgPr>
    </p:bg>
    <p:spTree>
      <p:nvGrpSpPr>
        <p:cNvPr id="1" name=""/>
        <p:cNvGrpSpPr/>
        <p:nvPr/>
      </p:nvGrpSpPr>
      <p:grpSpPr>
        <a:xfrm>
          <a:off x="0" y="0"/>
          <a:ext cx="0" cy="0"/>
          <a:chOff x="0" y="0"/>
          <a:chExt cx="0" cy="0"/>
        </a:xfrm>
      </p:grpSpPr>
      <p:sp>
        <p:nvSpPr>
          <p:cNvPr id="5" name="AutoShape 3"/>
          <p:cNvSpPr>
            <a:spLocks noChangeAspect="1" noChangeArrowheads="1" noTextEdit="1"/>
          </p:cNvSpPr>
          <p:nvPr userDrawn="1"/>
        </p:nvSpPr>
        <p:spPr bwMode="auto">
          <a:xfrm>
            <a:off x="3048000" y="2052638"/>
            <a:ext cx="1028186" cy="1038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sp>
        <p:nvSpPr>
          <p:cNvPr id="6" name="Oval 5"/>
          <p:cNvSpPr/>
          <p:nvPr userDrawn="1"/>
        </p:nvSpPr>
        <p:spPr>
          <a:xfrm>
            <a:off x="2438400" y="1485900"/>
            <a:ext cx="2171700" cy="2171700"/>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4800" b="1">
              <a:solidFill>
                <a:srgbClr val="EE3135"/>
              </a:solidFill>
            </a:endParaRPr>
          </a:p>
        </p:txBody>
      </p:sp>
      <p:grpSp>
        <p:nvGrpSpPr>
          <p:cNvPr id="7" name="Group 6"/>
          <p:cNvGrpSpPr/>
          <p:nvPr userDrawn="1"/>
        </p:nvGrpSpPr>
        <p:grpSpPr>
          <a:xfrm>
            <a:off x="3048000" y="2055510"/>
            <a:ext cx="1031058" cy="1032480"/>
            <a:chOff x="2666260" y="2041222"/>
            <a:chExt cx="1031058" cy="1032480"/>
          </a:xfrm>
        </p:grpSpPr>
        <p:sp>
          <p:nvSpPr>
            <p:cNvPr id="8" name="Freeform 5"/>
            <p:cNvSpPr>
              <a:spLocks noEditPoints="1"/>
            </p:cNvSpPr>
            <p:nvPr/>
          </p:nvSpPr>
          <p:spPr bwMode="auto">
            <a:xfrm>
              <a:off x="2666260" y="2418889"/>
              <a:ext cx="1031058" cy="654813"/>
            </a:xfrm>
            <a:custGeom>
              <a:avLst/>
              <a:gdLst>
                <a:gd name="T0" fmla="*/ 259 w 301"/>
                <a:gd name="T1" fmla="*/ 34 h 191"/>
                <a:gd name="T2" fmla="*/ 246 w 301"/>
                <a:gd name="T3" fmla="*/ 34 h 191"/>
                <a:gd name="T4" fmla="*/ 246 w 301"/>
                <a:gd name="T5" fmla="*/ 13 h 191"/>
                <a:gd name="T6" fmla="*/ 232 w 301"/>
                <a:gd name="T7" fmla="*/ 0 h 191"/>
                <a:gd name="T8" fmla="*/ 13 w 301"/>
                <a:gd name="T9" fmla="*/ 0 h 191"/>
                <a:gd name="T10" fmla="*/ 0 w 301"/>
                <a:gd name="T11" fmla="*/ 13 h 191"/>
                <a:gd name="T12" fmla="*/ 0 w 301"/>
                <a:gd name="T13" fmla="*/ 96 h 191"/>
                <a:gd name="T14" fmla="*/ 46 w 301"/>
                <a:gd name="T15" fmla="*/ 178 h 191"/>
                <a:gd name="T16" fmla="*/ 6 w 301"/>
                <a:gd name="T17" fmla="*/ 178 h 191"/>
                <a:gd name="T18" fmla="*/ 0 w 301"/>
                <a:gd name="T19" fmla="*/ 184 h 191"/>
                <a:gd name="T20" fmla="*/ 6 w 301"/>
                <a:gd name="T21" fmla="*/ 191 h 191"/>
                <a:gd name="T22" fmla="*/ 239 w 301"/>
                <a:gd name="T23" fmla="*/ 191 h 191"/>
                <a:gd name="T24" fmla="*/ 246 w 301"/>
                <a:gd name="T25" fmla="*/ 184 h 191"/>
                <a:gd name="T26" fmla="*/ 239 w 301"/>
                <a:gd name="T27" fmla="*/ 178 h 191"/>
                <a:gd name="T28" fmla="*/ 200 w 301"/>
                <a:gd name="T29" fmla="*/ 178 h 191"/>
                <a:gd name="T30" fmla="*/ 244 w 301"/>
                <a:gd name="T31" fmla="*/ 116 h 191"/>
                <a:gd name="T32" fmla="*/ 259 w 301"/>
                <a:gd name="T33" fmla="*/ 116 h 191"/>
                <a:gd name="T34" fmla="*/ 301 w 301"/>
                <a:gd name="T35" fmla="*/ 75 h 191"/>
                <a:gd name="T36" fmla="*/ 259 w 301"/>
                <a:gd name="T37" fmla="*/ 34 h 191"/>
                <a:gd name="T38" fmla="*/ 150 w 301"/>
                <a:gd name="T39" fmla="*/ 178 h 191"/>
                <a:gd name="T40" fmla="*/ 95 w 301"/>
                <a:gd name="T41" fmla="*/ 178 h 191"/>
                <a:gd name="T42" fmla="*/ 34 w 301"/>
                <a:gd name="T43" fmla="*/ 150 h 191"/>
                <a:gd name="T44" fmla="*/ 212 w 301"/>
                <a:gd name="T45" fmla="*/ 150 h 191"/>
                <a:gd name="T46" fmla="*/ 150 w 301"/>
                <a:gd name="T47" fmla="*/ 178 h 191"/>
                <a:gd name="T48" fmla="*/ 232 w 301"/>
                <a:gd name="T49" fmla="*/ 96 h 191"/>
                <a:gd name="T50" fmla="*/ 222 w 301"/>
                <a:gd name="T51" fmla="*/ 137 h 191"/>
                <a:gd name="T52" fmla="*/ 23 w 301"/>
                <a:gd name="T53" fmla="*/ 137 h 191"/>
                <a:gd name="T54" fmla="*/ 13 w 301"/>
                <a:gd name="T55" fmla="*/ 96 h 191"/>
                <a:gd name="T56" fmla="*/ 13 w 301"/>
                <a:gd name="T57" fmla="*/ 13 h 191"/>
                <a:gd name="T58" fmla="*/ 232 w 301"/>
                <a:gd name="T59" fmla="*/ 13 h 191"/>
                <a:gd name="T60" fmla="*/ 232 w 301"/>
                <a:gd name="T61" fmla="*/ 96 h 191"/>
                <a:gd name="T62" fmla="*/ 232 w 301"/>
                <a:gd name="T63" fmla="*/ 96 h 191"/>
                <a:gd name="T64" fmla="*/ 259 w 301"/>
                <a:gd name="T65" fmla="*/ 102 h 191"/>
                <a:gd name="T66" fmla="*/ 246 w 301"/>
                <a:gd name="T67" fmla="*/ 102 h 191"/>
                <a:gd name="T68" fmla="*/ 246 w 301"/>
                <a:gd name="T69" fmla="*/ 96 h 191"/>
                <a:gd name="T70" fmla="*/ 246 w 301"/>
                <a:gd name="T71" fmla="*/ 48 h 191"/>
                <a:gd name="T72" fmla="*/ 259 w 301"/>
                <a:gd name="T73" fmla="*/ 48 h 191"/>
                <a:gd name="T74" fmla="*/ 287 w 301"/>
                <a:gd name="T75" fmla="*/ 75 h 191"/>
                <a:gd name="T76" fmla="*/ 259 w 301"/>
                <a:gd name="T77" fmla="*/ 102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01" h="191">
                  <a:moveTo>
                    <a:pt x="259" y="34"/>
                  </a:moveTo>
                  <a:cubicBezTo>
                    <a:pt x="246" y="34"/>
                    <a:pt x="246" y="34"/>
                    <a:pt x="246" y="34"/>
                  </a:cubicBezTo>
                  <a:cubicBezTo>
                    <a:pt x="246" y="13"/>
                    <a:pt x="246" y="13"/>
                    <a:pt x="246" y="13"/>
                  </a:cubicBezTo>
                  <a:cubicBezTo>
                    <a:pt x="246" y="7"/>
                    <a:pt x="239" y="0"/>
                    <a:pt x="232" y="0"/>
                  </a:cubicBezTo>
                  <a:cubicBezTo>
                    <a:pt x="13" y="0"/>
                    <a:pt x="13" y="0"/>
                    <a:pt x="13" y="0"/>
                  </a:cubicBezTo>
                  <a:cubicBezTo>
                    <a:pt x="6" y="0"/>
                    <a:pt x="0" y="7"/>
                    <a:pt x="0" y="13"/>
                  </a:cubicBezTo>
                  <a:cubicBezTo>
                    <a:pt x="0" y="96"/>
                    <a:pt x="0" y="96"/>
                    <a:pt x="0" y="96"/>
                  </a:cubicBezTo>
                  <a:cubicBezTo>
                    <a:pt x="0" y="130"/>
                    <a:pt x="18" y="161"/>
                    <a:pt x="46" y="178"/>
                  </a:cubicBezTo>
                  <a:cubicBezTo>
                    <a:pt x="6" y="178"/>
                    <a:pt x="6" y="178"/>
                    <a:pt x="6" y="178"/>
                  </a:cubicBezTo>
                  <a:cubicBezTo>
                    <a:pt x="3" y="178"/>
                    <a:pt x="0" y="181"/>
                    <a:pt x="0" y="184"/>
                  </a:cubicBezTo>
                  <a:cubicBezTo>
                    <a:pt x="0" y="188"/>
                    <a:pt x="3" y="191"/>
                    <a:pt x="6" y="191"/>
                  </a:cubicBezTo>
                  <a:cubicBezTo>
                    <a:pt x="239" y="191"/>
                    <a:pt x="239" y="191"/>
                    <a:pt x="239" y="191"/>
                  </a:cubicBezTo>
                  <a:cubicBezTo>
                    <a:pt x="242" y="191"/>
                    <a:pt x="246" y="188"/>
                    <a:pt x="246" y="184"/>
                  </a:cubicBezTo>
                  <a:cubicBezTo>
                    <a:pt x="246" y="181"/>
                    <a:pt x="242" y="178"/>
                    <a:pt x="239" y="178"/>
                  </a:cubicBezTo>
                  <a:cubicBezTo>
                    <a:pt x="200" y="178"/>
                    <a:pt x="200" y="178"/>
                    <a:pt x="200" y="178"/>
                  </a:cubicBezTo>
                  <a:cubicBezTo>
                    <a:pt x="222" y="164"/>
                    <a:pt x="237" y="142"/>
                    <a:pt x="244" y="116"/>
                  </a:cubicBezTo>
                  <a:cubicBezTo>
                    <a:pt x="259" y="116"/>
                    <a:pt x="259" y="116"/>
                    <a:pt x="259" y="116"/>
                  </a:cubicBezTo>
                  <a:cubicBezTo>
                    <a:pt x="282" y="116"/>
                    <a:pt x="301" y="97"/>
                    <a:pt x="301" y="75"/>
                  </a:cubicBezTo>
                  <a:cubicBezTo>
                    <a:pt x="301" y="53"/>
                    <a:pt x="282" y="34"/>
                    <a:pt x="259" y="34"/>
                  </a:cubicBezTo>
                  <a:moveTo>
                    <a:pt x="150" y="178"/>
                  </a:moveTo>
                  <a:cubicBezTo>
                    <a:pt x="95" y="178"/>
                    <a:pt x="95" y="178"/>
                    <a:pt x="95" y="178"/>
                  </a:cubicBezTo>
                  <a:cubicBezTo>
                    <a:pt x="71" y="178"/>
                    <a:pt x="49" y="167"/>
                    <a:pt x="34" y="150"/>
                  </a:cubicBezTo>
                  <a:cubicBezTo>
                    <a:pt x="212" y="150"/>
                    <a:pt x="212" y="150"/>
                    <a:pt x="212" y="150"/>
                  </a:cubicBezTo>
                  <a:cubicBezTo>
                    <a:pt x="196" y="167"/>
                    <a:pt x="174" y="178"/>
                    <a:pt x="150" y="178"/>
                  </a:cubicBezTo>
                  <a:moveTo>
                    <a:pt x="232" y="96"/>
                  </a:moveTo>
                  <a:cubicBezTo>
                    <a:pt x="232" y="111"/>
                    <a:pt x="229" y="125"/>
                    <a:pt x="222" y="137"/>
                  </a:cubicBezTo>
                  <a:cubicBezTo>
                    <a:pt x="23" y="137"/>
                    <a:pt x="23" y="137"/>
                    <a:pt x="23" y="137"/>
                  </a:cubicBezTo>
                  <a:cubicBezTo>
                    <a:pt x="17" y="125"/>
                    <a:pt x="13" y="111"/>
                    <a:pt x="13" y="96"/>
                  </a:cubicBezTo>
                  <a:cubicBezTo>
                    <a:pt x="13" y="13"/>
                    <a:pt x="13" y="13"/>
                    <a:pt x="13" y="13"/>
                  </a:cubicBezTo>
                  <a:cubicBezTo>
                    <a:pt x="232" y="13"/>
                    <a:pt x="232" y="13"/>
                    <a:pt x="232" y="13"/>
                  </a:cubicBezTo>
                  <a:cubicBezTo>
                    <a:pt x="232" y="96"/>
                    <a:pt x="232" y="96"/>
                    <a:pt x="232" y="96"/>
                  </a:cubicBezTo>
                  <a:cubicBezTo>
                    <a:pt x="232" y="96"/>
                    <a:pt x="232" y="96"/>
                    <a:pt x="232" y="96"/>
                  </a:cubicBezTo>
                  <a:close/>
                  <a:moveTo>
                    <a:pt x="259" y="102"/>
                  </a:moveTo>
                  <a:cubicBezTo>
                    <a:pt x="246" y="102"/>
                    <a:pt x="246" y="102"/>
                    <a:pt x="246" y="102"/>
                  </a:cubicBezTo>
                  <a:cubicBezTo>
                    <a:pt x="246" y="101"/>
                    <a:pt x="246" y="97"/>
                    <a:pt x="246" y="96"/>
                  </a:cubicBezTo>
                  <a:cubicBezTo>
                    <a:pt x="246" y="48"/>
                    <a:pt x="246" y="48"/>
                    <a:pt x="246" y="48"/>
                  </a:cubicBezTo>
                  <a:cubicBezTo>
                    <a:pt x="259" y="48"/>
                    <a:pt x="259" y="48"/>
                    <a:pt x="259" y="48"/>
                  </a:cubicBezTo>
                  <a:cubicBezTo>
                    <a:pt x="275" y="48"/>
                    <a:pt x="287" y="60"/>
                    <a:pt x="287" y="75"/>
                  </a:cubicBezTo>
                  <a:cubicBezTo>
                    <a:pt x="287" y="90"/>
                    <a:pt x="275" y="102"/>
                    <a:pt x="259" y="102"/>
                  </a:cubicBezTo>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grpSp>
          <p:nvGrpSpPr>
            <p:cNvPr id="9" name="Group 8"/>
            <p:cNvGrpSpPr/>
            <p:nvPr/>
          </p:nvGrpSpPr>
          <p:grpSpPr>
            <a:xfrm>
              <a:off x="2782577" y="2041222"/>
              <a:ext cx="610306" cy="328843"/>
              <a:chOff x="2707117" y="2041222"/>
              <a:chExt cx="610306" cy="328843"/>
            </a:xfrm>
          </p:grpSpPr>
          <p:sp>
            <p:nvSpPr>
              <p:cNvPr id="10" name="Freeform 6"/>
              <p:cNvSpPr>
                <a:spLocks/>
              </p:cNvSpPr>
              <p:nvPr/>
            </p:nvSpPr>
            <p:spPr bwMode="auto">
              <a:xfrm>
                <a:off x="2988576" y="2041222"/>
                <a:ext cx="47388" cy="281455"/>
              </a:xfrm>
              <a:custGeom>
                <a:avLst/>
                <a:gdLst>
                  <a:gd name="T0" fmla="*/ 7 w 14"/>
                  <a:gd name="T1" fmla="*/ 82 h 82"/>
                  <a:gd name="T2" fmla="*/ 14 w 14"/>
                  <a:gd name="T3" fmla="*/ 76 h 82"/>
                  <a:gd name="T4" fmla="*/ 14 w 14"/>
                  <a:gd name="T5" fmla="*/ 7 h 82"/>
                  <a:gd name="T6" fmla="*/ 7 w 14"/>
                  <a:gd name="T7" fmla="*/ 0 h 82"/>
                  <a:gd name="T8" fmla="*/ 0 w 14"/>
                  <a:gd name="T9" fmla="*/ 7 h 82"/>
                  <a:gd name="T10" fmla="*/ 0 w 14"/>
                  <a:gd name="T11" fmla="*/ 76 h 82"/>
                  <a:gd name="T12" fmla="*/ 7 w 14"/>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14" h="82">
                    <a:moveTo>
                      <a:pt x="7" y="82"/>
                    </a:moveTo>
                    <a:cubicBezTo>
                      <a:pt x="10" y="82"/>
                      <a:pt x="14" y="79"/>
                      <a:pt x="14" y="76"/>
                    </a:cubicBezTo>
                    <a:cubicBezTo>
                      <a:pt x="14" y="7"/>
                      <a:pt x="14" y="7"/>
                      <a:pt x="14" y="7"/>
                    </a:cubicBezTo>
                    <a:cubicBezTo>
                      <a:pt x="14" y="4"/>
                      <a:pt x="10" y="0"/>
                      <a:pt x="7" y="0"/>
                    </a:cubicBezTo>
                    <a:cubicBezTo>
                      <a:pt x="3" y="0"/>
                      <a:pt x="0" y="4"/>
                      <a:pt x="0" y="7"/>
                    </a:cubicBezTo>
                    <a:cubicBezTo>
                      <a:pt x="0" y="76"/>
                      <a:pt x="0" y="76"/>
                      <a:pt x="0" y="76"/>
                    </a:cubicBezTo>
                    <a:cubicBezTo>
                      <a:pt x="0" y="79"/>
                      <a:pt x="3" y="82"/>
                      <a:pt x="7" y="8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sp>
            <p:nvSpPr>
              <p:cNvPr id="11" name="Freeform 7"/>
              <p:cNvSpPr>
                <a:spLocks/>
              </p:cNvSpPr>
              <p:nvPr/>
            </p:nvSpPr>
            <p:spPr bwMode="auto">
              <a:xfrm>
                <a:off x="3268598" y="2090046"/>
                <a:ext cx="48825" cy="280019"/>
              </a:xfrm>
              <a:custGeom>
                <a:avLst/>
                <a:gdLst>
                  <a:gd name="T0" fmla="*/ 7 w 14"/>
                  <a:gd name="T1" fmla="*/ 82 h 82"/>
                  <a:gd name="T2" fmla="*/ 14 w 14"/>
                  <a:gd name="T3" fmla="*/ 75 h 82"/>
                  <a:gd name="T4" fmla="*/ 14 w 14"/>
                  <a:gd name="T5" fmla="*/ 7 h 82"/>
                  <a:gd name="T6" fmla="*/ 7 w 14"/>
                  <a:gd name="T7" fmla="*/ 0 h 82"/>
                  <a:gd name="T8" fmla="*/ 0 w 14"/>
                  <a:gd name="T9" fmla="*/ 7 h 82"/>
                  <a:gd name="T10" fmla="*/ 0 w 14"/>
                  <a:gd name="T11" fmla="*/ 75 h 82"/>
                  <a:gd name="T12" fmla="*/ 7 w 14"/>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14" h="82">
                    <a:moveTo>
                      <a:pt x="7" y="82"/>
                    </a:moveTo>
                    <a:cubicBezTo>
                      <a:pt x="10" y="82"/>
                      <a:pt x="14" y="79"/>
                      <a:pt x="14" y="75"/>
                    </a:cubicBezTo>
                    <a:cubicBezTo>
                      <a:pt x="14" y="7"/>
                      <a:pt x="14" y="7"/>
                      <a:pt x="14" y="7"/>
                    </a:cubicBezTo>
                    <a:cubicBezTo>
                      <a:pt x="14" y="3"/>
                      <a:pt x="10" y="0"/>
                      <a:pt x="7" y="0"/>
                    </a:cubicBezTo>
                    <a:cubicBezTo>
                      <a:pt x="3" y="0"/>
                      <a:pt x="0" y="3"/>
                      <a:pt x="0" y="7"/>
                    </a:cubicBezTo>
                    <a:cubicBezTo>
                      <a:pt x="0" y="75"/>
                      <a:pt x="0" y="75"/>
                      <a:pt x="0" y="75"/>
                    </a:cubicBezTo>
                    <a:cubicBezTo>
                      <a:pt x="0" y="79"/>
                      <a:pt x="3" y="82"/>
                      <a:pt x="7" y="8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sp>
            <p:nvSpPr>
              <p:cNvPr id="12" name="Freeform 8"/>
              <p:cNvSpPr>
                <a:spLocks/>
              </p:cNvSpPr>
              <p:nvPr/>
            </p:nvSpPr>
            <p:spPr bwMode="auto">
              <a:xfrm>
                <a:off x="3129305" y="2137433"/>
                <a:ext cx="47388" cy="185243"/>
              </a:xfrm>
              <a:custGeom>
                <a:avLst/>
                <a:gdLst>
                  <a:gd name="T0" fmla="*/ 7 w 14"/>
                  <a:gd name="T1" fmla="*/ 54 h 54"/>
                  <a:gd name="T2" fmla="*/ 14 w 14"/>
                  <a:gd name="T3" fmla="*/ 48 h 54"/>
                  <a:gd name="T4" fmla="*/ 14 w 14"/>
                  <a:gd name="T5" fmla="*/ 7 h 54"/>
                  <a:gd name="T6" fmla="*/ 7 w 14"/>
                  <a:gd name="T7" fmla="*/ 0 h 54"/>
                  <a:gd name="T8" fmla="*/ 0 w 14"/>
                  <a:gd name="T9" fmla="*/ 7 h 54"/>
                  <a:gd name="T10" fmla="*/ 0 w 14"/>
                  <a:gd name="T11" fmla="*/ 48 h 54"/>
                  <a:gd name="T12" fmla="*/ 7 w 14"/>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4" h="54">
                    <a:moveTo>
                      <a:pt x="7" y="54"/>
                    </a:moveTo>
                    <a:cubicBezTo>
                      <a:pt x="10" y="54"/>
                      <a:pt x="14" y="51"/>
                      <a:pt x="14" y="48"/>
                    </a:cubicBezTo>
                    <a:cubicBezTo>
                      <a:pt x="14" y="7"/>
                      <a:pt x="14" y="7"/>
                      <a:pt x="14" y="7"/>
                    </a:cubicBezTo>
                    <a:cubicBezTo>
                      <a:pt x="14" y="3"/>
                      <a:pt x="10" y="0"/>
                      <a:pt x="7" y="0"/>
                    </a:cubicBezTo>
                    <a:cubicBezTo>
                      <a:pt x="3" y="0"/>
                      <a:pt x="0" y="3"/>
                      <a:pt x="0" y="7"/>
                    </a:cubicBezTo>
                    <a:cubicBezTo>
                      <a:pt x="0" y="48"/>
                      <a:pt x="0" y="48"/>
                      <a:pt x="0" y="48"/>
                    </a:cubicBezTo>
                    <a:cubicBezTo>
                      <a:pt x="0" y="51"/>
                      <a:pt x="3" y="54"/>
                      <a:pt x="7" y="5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sp>
            <p:nvSpPr>
              <p:cNvPr id="13" name="Freeform 9"/>
              <p:cNvSpPr>
                <a:spLocks/>
              </p:cNvSpPr>
              <p:nvPr/>
            </p:nvSpPr>
            <p:spPr bwMode="auto">
              <a:xfrm>
                <a:off x="2707117" y="2137433"/>
                <a:ext cx="44516" cy="185243"/>
              </a:xfrm>
              <a:custGeom>
                <a:avLst/>
                <a:gdLst>
                  <a:gd name="T0" fmla="*/ 7 w 13"/>
                  <a:gd name="T1" fmla="*/ 54 h 54"/>
                  <a:gd name="T2" fmla="*/ 13 w 13"/>
                  <a:gd name="T3" fmla="*/ 48 h 54"/>
                  <a:gd name="T4" fmla="*/ 13 w 13"/>
                  <a:gd name="T5" fmla="*/ 7 h 54"/>
                  <a:gd name="T6" fmla="*/ 7 w 13"/>
                  <a:gd name="T7" fmla="*/ 0 h 54"/>
                  <a:gd name="T8" fmla="*/ 0 w 13"/>
                  <a:gd name="T9" fmla="*/ 7 h 54"/>
                  <a:gd name="T10" fmla="*/ 0 w 13"/>
                  <a:gd name="T11" fmla="*/ 48 h 54"/>
                  <a:gd name="T12" fmla="*/ 7 w 13"/>
                  <a:gd name="T13" fmla="*/ 54 h 54"/>
                </a:gdLst>
                <a:ahLst/>
                <a:cxnLst>
                  <a:cxn ang="0">
                    <a:pos x="T0" y="T1"/>
                  </a:cxn>
                  <a:cxn ang="0">
                    <a:pos x="T2" y="T3"/>
                  </a:cxn>
                  <a:cxn ang="0">
                    <a:pos x="T4" y="T5"/>
                  </a:cxn>
                  <a:cxn ang="0">
                    <a:pos x="T6" y="T7"/>
                  </a:cxn>
                  <a:cxn ang="0">
                    <a:pos x="T8" y="T9"/>
                  </a:cxn>
                  <a:cxn ang="0">
                    <a:pos x="T10" y="T11"/>
                  </a:cxn>
                  <a:cxn ang="0">
                    <a:pos x="T12" y="T13"/>
                  </a:cxn>
                </a:cxnLst>
                <a:rect l="0" t="0" r="r" b="b"/>
                <a:pathLst>
                  <a:path w="13" h="54">
                    <a:moveTo>
                      <a:pt x="7" y="54"/>
                    </a:moveTo>
                    <a:cubicBezTo>
                      <a:pt x="10" y="54"/>
                      <a:pt x="13" y="51"/>
                      <a:pt x="13" y="48"/>
                    </a:cubicBezTo>
                    <a:cubicBezTo>
                      <a:pt x="13" y="7"/>
                      <a:pt x="13" y="7"/>
                      <a:pt x="13" y="7"/>
                    </a:cubicBezTo>
                    <a:cubicBezTo>
                      <a:pt x="13" y="3"/>
                      <a:pt x="10" y="0"/>
                      <a:pt x="7" y="0"/>
                    </a:cubicBezTo>
                    <a:cubicBezTo>
                      <a:pt x="3" y="0"/>
                      <a:pt x="0" y="3"/>
                      <a:pt x="0" y="7"/>
                    </a:cubicBezTo>
                    <a:cubicBezTo>
                      <a:pt x="0" y="48"/>
                      <a:pt x="0" y="48"/>
                      <a:pt x="0" y="48"/>
                    </a:cubicBezTo>
                    <a:cubicBezTo>
                      <a:pt x="0" y="51"/>
                      <a:pt x="3" y="54"/>
                      <a:pt x="7" y="54"/>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sp>
            <p:nvSpPr>
              <p:cNvPr id="14" name="Freeform 10"/>
              <p:cNvSpPr>
                <a:spLocks/>
              </p:cNvSpPr>
              <p:nvPr/>
            </p:nvSpPr>
            <p:spPr bwMode="auto">
              <a:xfrm>
                <a:off x="2847847" y="2090046"/>
                <a:ext cx="44516" cy="280019"/>
              </a:xfrm>
              <a:custGeom>
                <a:avLst/>
                <a:gdLst>
                  <a:gd name="T0" fmla="*/ 7 w 13"/>
                  <a:gd name="T1" fmla="*/ 82 h 82"/>
                  <a:gd name="T2" fmla="*/ 13 w 13"/>
                  <a:gd name="T3" fmla="*/ 75 h 82"/>
                  <a:gd name="T4" fmla="*/ 13 w 13"/>
                  <a:gd name="T5" fmla="*/ 7 h 82"/>
                  <a:gd name="T6" fmla="*/ 7 w 13"/>
                  <a:gd name="T7" fmla="*/ 0 h 82"/>
                  <a:gd name="T8" fmla="*/ 0 w 13"/>
                  <a:gd name="T9" fmla="*/ 7 h 82"/>
                  <a:gd name="T10" fmla="*/ 0 w 13"/>
                  <a:gd name="T11" fmla="*/ 75 h 82"/>
                  <a:gd name="T12" fmla="*/ 7 w 13"/>
                  <a:gd name="T13" fmla="*/ 82 h 82"/>
                </a:gdLst>
                <a:ahLst/>
                <a:cxnLst>
                  <a:cxn ang="0">
                    <a:pos x="T0" y="T1"/>
                  </a:cxn>
                  <a:cxn ang="0">
                    <a:pos x="T2" y="T3"/>
                  </a:cxn>
                  <a:cxn ang="0">
                    <a:pos x="T4" y="T5"/>
                  </a:cxn>
                  <a:cxn ang="0">
                    <a:pos x="T6" y="T7"/>
                  </a:cxn>
                  <a:cxn ang="0">
                    <a:pos x="T8" y="T9"/>
                  </a:cxn>
                  <a:cxn ang="0">
                    <a:pos x="T10" y="T11"/>
                  </a:cxn>
                  <a:cxn ang="0">
                    <a:pos x="T12" y="T13"/>
                  </a:cxn>
                </a:cxnLst>
                <a:rect l="0" t="0" r="r" b="b"/>
                <a:pathLst>
                  <a:path w="13" h="82">
                    <a:moveTo>
                      <a:pt x="7" y="82"/>
                    </a:moveTo>
                    <a:cubicBezTo>
                      <a:pt x="10" y="82"/>
                      <a:pt x="13" y="79"/>
                      <a:pt x="13" y="75"/>
                    </a:cubicBezTo>
                    <a:cubicBezTo>
                      <a:pt x="13" y="7"/>
                      <a:pt x="13" y="7"/>
                      <a:pt x="13" y="7"/>
                    </a:cubicBezTo>
                    <a:cubicBezTo>
                      <a:pt x="13" y="3"/>
                      <a:pt x="10" y="0"/>
                      <a:pt x="7" y="0"/>
                    </a:cubicBezTo>
                    <a:cubicBezTo>
                      <a:pt x="3" y="0"/>
                      <a:pt x="0" y="3"/>
                      <a:pt x="0" y="7"/>
                    </a:cubicBezTo>
                    <a:cubicBezTo>
                      <a:pt x="0" y="75"/>
                      <a:pt x="0" y="75"/>
                      <a:pt x="0" y="75"/>
                    </a:cubicBezTo>
                    <a:cubicBezTo>
                      <a:pt x="0" y="79"/>
                      <a:pt x="3" y="82"/>
                      <a:pt x="7" y="8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dirty="0">
                  <a:solidFill>
                    <a:srgbClr val="000000"/>
                  </a:solidFill>
                </a:endParaRPr>
              </a:p>
            </p:txBody>
          </p:sp>
        </p:grpSp>
      </p:grpSp>
      <p:sp>
        <p:nvSpPr>
          <p:cNvPr id="15" name="Title 1"/>
          <p:cNvSpPr txBox="1">
            <a:spLocks/>
          </p:cNvSpPr>
          <p:nvPr userDrawn="1"/>
        </p:nvSpPr>
        <p:spPr>
          <a:xfrm>
            <a:off x="5029200" y="2193494"/>
            <a:ext cx="2590800" cy="756513"/>
          </a:xfrm>
          <a:prstGeom prst="rect">
            <a:avLst/>
          </a:prstGeom>
        </p:spPr>
        <p:txBody>
          <a:bodyPr lIns="0" tIns="0" rIns="0" bIns="0" anchor="ctr" anchorCtr="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r>
              <a:rPr lang="en-US" sz="3200" b="1" spc="100" dirty="0">
                <a:solidFill>
                  <a:srgbClr val="FFFFFF"/>
                </a:solidFill>
              </a:rPr>
              <a:t>BREAK</a:t>
            </a:r>
          </a:p>
        </p:txBody>
      </p:sp>
      <p:sp>
        <p:nvSpPr>
          <p:cNvPr id="19" name="Text Placeholder 18"/>
          <p:cNvSpPr>
            <a:spLocks noGrp="1"/>
          </p:cNvSpPr>
          <p:nvPr>
            <p:ph type="body" sz="quarter" idx="12"/>
          </p:nvPr>
        </p:nvSpPr>
        <p:spPr>
          <a:xfrm>
            <a:off x="5029200" y="2800350"/>
            <a:ext cx="3124200" cy="457200"/>
          </a:xfrm>
        </p:spPr>
        <p:txBody>
          <a:bodyPr>
            <a:noAutofit/>
          </a:bodyPr>
          <a:lstStyle>
            <a:lvl1pPr>
              <a:defRPr sz="1400" b="0" i="0" baseline="0">
                <a:solidFill>
                  <a:schemeClr val="bg1"/>
                </a:solidFill>
              </a:defRPr>
            </a:lvl1pPr>
            <a:lvl2pPr>
              <a:defRPr sz="1400" b="0" i="0" baseline="0">
                <a:solidFill>
                  <a:schemeClr val="bg1"/>
                </a:solidFill>
              </a:defRPr>
            </a:lvl2pPr>
            <a:lvl3pPr>
              <a:defRPr sz="1400" b="0" i="0" baseline="0">
                <a:solidFill>
                  <a:schemeClr val="bg1"/>
                </a:solidFill>
              </a:defRPr>
            </a:lvl3pPr>
            <a:lvl4pPr>
              <a:defRPr sz="1400" b="0" i="0" baseline="0">
                <a:solidFill>
                  <a:schemeClr val="bg1"/>
                </a:solidFill>
              </a:defRPr>
            </a:lvl4pPr>
            <a:lvl5pPr>
              <a:defRPr sz="1400" b="0" i="0" baseline="0">
                <a:solidFill>
                  <a:schemeClr val="bg1"/>
                </a:solidFill>
              </a:defRPr>
            </a:lvl5pPr>
          </a:lstStyle>
          <a:p>
            <a:pPr lvl="0"/>
            <a:r>
              <a:rPr lang="en-US" smtClean="0"/>
              <a:t>Edit Master text styles</a:t>
            </a:r>
          </a:p>
        </p:txBody>
      </p:sp>
    </p:spTree>
    <p:extLst>
      <p:ext uri="{BB962C8B-B14F-4D97-AF65-F5344CB8AC3E}">
        <p14:creationId xmlns:p14="http://schemas.microsoft.com/office/powerpoint/2010/main" val="14830864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unch Slide">
    <p:bg>
      <p:bgPr>
        <a:solidFill>
          <a:schemeClr val="accent4"/>
        </a:solidFill>
        <a:effectLst/>
      </p:bgPr>
    </p:bg>
    <p:spTree>
      <p:nvGrpSpPr>
        <p:cNvPr id="1" name=""/>
        <p:cNvGrpSpPr/>
        <p:nvPr/>
      </p:nvGrpSpPr>
      <p:grpSpPr>
        <a:xfrm>
          <a:off x="0" y="0"/>
          <a:ext cx="0" cy="0"/>
          <a:chOff x="0" y="0"/>
          <a:chExt cx="0" cy="0"/>
        </a:xfrm>
      </p:grpSpPr>
      <p:sp>
        <p:nvSpPr>
          <p:cNvPr id="17" name="Title 1"/>
          <p:cNvSpPr txBox="1">
            <a:spLocks/>
          </p:cNvSpPr>
          <p:nvPr userDrawn="1"/>
        </p:nvSpPr>
        <p:spPr>
          <a:xfrm>
            <a:off x="5029200" y="2193494"/>
            <a:ext cx="2590800" cy="756513"/>
          </a:xfrm>
          <a:prstGeom prst="rect">
            <a:avLst/>
          </a:prstGeom>
        </p:spPr>
        <p:txBody>
          <a:bodyPr lIns="0" tIns="0" rIns="0" bIns="0" anchor="ctr" anchorCtr="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r>
              <a:rPr lang="en-US" sz="3200" b="1" spc="100" dirty="0">
                <a:solidFill>
                  <a:srgbClr val="FFFFFF"/>
                </a:solidFill>
              </a:rPr>
              <a:t>LUNCH</a:t>
            </a:r>
          </a:p>
        </p:txBody>
      </p:sp>
      <p:sp>
        <p:nvSpPr>
          <p:cNvPr id="19" name="Oval 18"/>
          <p:cNvSpPr/>
          <p:nvPr userDrawn="1"/>
        </p:nvSpPr>
        <p:spPr>
          <a:xfrm>
            <a:off x="2432892" y="1485900"/>
            <a:ext cx="2171700" cy="2171700"/>
          </a:xfrm>
          <a:prstGeom prst="ellipse">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uk-UA" sz="4800" b="1">
              <a:solidFill>
                <a:schemeClr val="accent1"/>
              </a:solidFill>
              <a:latin typeface="+mj-lt"/>
            </a:endParaRPr>
          </a:p>
        </p:txBody>
      </p:sp>
      <p:grpSp>
        <p:nvGrpSpPr>
          <p:cNvPr id="20" name="Group 4"/>
          <p:cNvGrpSpPr>
            <a:grpSpLocks noChangeAspect="1"/>
          </p:cNvGrpSpPr>
          <p:nvPr userDrawn="1"/>
        </p:nvGrpSpPr>
        <p:grpSpPr bwMode="auto">
          <a:xfrm>
            <a:off x="2874442" y="2040622"/>
            <a:ext cx="1288601" cy="1062257"/>
            <a:chOff x="-76" y="1346"/>
            <a:chExt cx="1651" cy="1361"/>
          </a:xfrm>
        </p:grpSpPr>
        <p:sp>
          <p:nvSpPr>
            <p:cNvPr id="21" name="AutoShape 3"/>
            <p:cNvSpPr>
              <a:spLocks noChangeAspect="1" noChangeArrowheads="1" noTextEdit="1"/>
            </p:cNvSpPr>
            <p:nvPr/>
          </p:nvSpPr>
          <p:spPr bwMode="auto">
            <a:xfrm>
              <a:off x="-76" y="1346"/>
              <a:ext cx="1651" cy="1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2" name="Freeform 5"/>
            <p:cNvSpPr>
              <a:spLocks noEditPoints="1"/>
            </p:cNvSpPr>
            <p:nvPr/>
          </p:nvSpPr>
          <p:spPr bwMode="auto">
            <a:xfrm>
              <a:off x="-74" y="1607"/>
              <a:ext cx="1649" cy="1102"/>
            </a:xfrm>
            <a:custGeom>
              <a:avLst/>
              <a:gdLst>
                <a:gd name="T0" fmla="*/ 656 w 695"/>
                <a:gd name="T1" fmla="*/ 374 h 464"/>
                <a:gd name="T2" fmla="*/ 632 w 695"/>
                <a:gd name="T3" fmla="*/ 374 h 464"/>
                <a:gd name="T4" fmla="*/ 372 w 695"/>
                <a:gd name="T5" fmla="*/ 101 h 464"/>
                <a:gd name="T6" fmla="*/ 372 w 695"/>
                <a:gd name="T7" fmla="*/ 90 h 464"/>
                <a:gd name="T8" fmla="*/ 395 w 695"/>
                <a:gd name="T9" fmla="*/ 49 h 464"/>
                <a:gd name="T10" fmla="*/ 348 w 695"/>
                <a:gd name="T11" fmla="*/ 0 h 464"/>
                <a:gd name="T12" fmla="*/ 347 w 695"/>
                <a:gd name="T13" fmla="*/ 0 h 464"/>
                <a:gd name="T14" fmla="*/ 299 w 695"/>
                <a:gd name="T15" fmla="*/ 49 h 464"/>
                <a:gd name="T16" fmla="*/ 322 w 695"/>
                <a:gd name="T17" fmla="*/ 90 h 464"/>
                <a:gd name="T18" fmla="*/ 322 w 695"/>
                <a:gd name="T19" fmla="*/ 101 h 464"/>
                <a:gd name="T20" fmla="*/ 62 w 695"/>
                <a:gd name="T21" fmla="*/ 374 h 464"/>
                <a:gd name="T22" fmla="*/ 38 w 695"/>
                <a:gd name="T23" fmla="*/ 374 h 464"/>
                <a:gd name="T24" fmla="*/ 0 w 695"/>
                <a:gd name="T25" fmla="*/ 412 h 464"/>
                <a:gd name="T26" fmla="*/ 0 w 695"/>
                <a:gd name="T27" fmla="*/ 426 h 464"/>
                <a:gd name="T28" fmla="*/ 38 w 695"/>
                <a:gd name="T29" fmla="*/ 464 h 464"/>
                <a:gd name="T30" fmla="*/ 656 w 695"/>
                <a:gd name="T31" fmla="*/ 464 h 464"/>
                <a:gd name="T32" fmla="*/ 695 w 695"/>
                <a:gd name="T33" fmla="*/ 426 h 464"/>
                <a:gd name="T34" fmla="*/ 695 w 695"/>
                <a:gd name="T35" fmla="*/ 412 h 464"/>
                <a:gd name="T36" fmla="*/ 656 w 695"/>
                <a:gd name="T37" fmla="*/ 374 h 464"/>
                <a:gd name="T38" fmla="*/ 321 w 695"/>
                <a:gd name="T39" fmla="*/ 49 h 464"/>
                <a:gd name="T40" fmla="*/ 347 w 695"/>
                <a:gd name="T41" fmla="*/ 24 h 464"/>
                <a:gd name="T42" fmla="*/ 348 w 695"/>
                <a:gd name="T43" fmla="*/ 24 h 464"/>
                <a:gd name="T44" fmla="*/ 373 w 695"/>
                <a:gd name="T45" fmla="*/ 49 h 464"/>
                <a:gd name="T46" fmla="*/ 357 w 695"/>
                <a:gd name="T47" fmla="*/ 73 h 464"/>
                <a:gd name="T48" fmla="*/ 350 w 695"/>
                <a:gd name="T49" fmla="*/ 83 h 464"/>
                <a:gd name="T50" fmla="*/ 350 w 695"/>
                <a:gd name="T51" fmla="*/ 100 h 464"/>
                <a:gd name="T52" fmla="*/ 344 w 695"/>
                <a:gd name="T53" fmla="*/ 100 h 464"/>
                <a:gd name="T54" fmla="*/ 344 w 695"/>
                <a:gd name="T55" fmla="*/ 83 h 464"/>
                <a:gd name="T56" fmla="*/ 337 w 695"/>
                <a:gd name="T57" fmla="*/ 73 h 464"/>
                <a:gd name="T58" fmla="*/ 321 w 695"/>
                <a:gd name="T59" fmla="*/ 49 h 464"/>
                <a:gd name="T60" fmla="*/ 671 w 695"/>
                <a:gd name="T61" fmla="*/ 426 h 464"/>
                <a:gd name="T62" fmla="*/ 656 w 695"/>
                <a:gd name="T63" fmla="*/ 442 h 464"/>
                <a:gd name="T64" fmla="*/ 38 w 695"/>
                <a:gd name="T65" fmla="*/ 442 h 464"/>
                <a:gd name="T66" fmla="*/ 23 w 695"/>
                <a:gd name="T67" fmla="*/ 426 h 464"/>
                <a:gd name="T68" fmla="*/ 23 w 695"/>
                <a:gd name="T69" fmla="*/ 412 h 464"/>
                <a:gd name="T70" fmla="*/ 38 w 695"/>
                <a:gd name="T71" fmla="*/ 397 h 464"/>
                <a:gd name="T72" fmla="*/ 57 w 695"/>
                <a:gd name="T73" fmla="*/ 397 h 464"/>
                <a:gd name="T74" fmla="*/ 57 w 695"/>
                <a:gd name="T75" fmla="*/ 397 h 464"/>
                <a:gd name="T76" fmla="*/ 470 w 695"/>
                <a:gd name="T77" fmla="*/ 397 h 464"/>
                <a:gd name="T78" fmla="*/ 482 w 695"/>
                <a:gd name="T79" fmla="*/ 386 h 464"/>
                <a:gd name="T80" fmla="*/ 470 w 695"/>
                <a:gd name="T81" fmla="*/ 374 h 464"/>
                <a:gd name="T82" fmla="*/ 85 w 695"/>
                <a:gd name="T83" fmla="*/ 374 h 464"/>
                <a:gd name="T84" fmla="*/ 345 w 695"/>
                <a:gd name="T85" fmla="*/ 124 h 464"/>
                <a:gd name="T86" fmla="*/ 349 w 695"/>
                <a:gd name="T87" fmla="*/ 124 h 464"/>
                <a:gd name="T88" fmla="*/ 609 w 695"/>
                <a:gd name="T89" fmla="*/ 374 h 464"/>
                <a:gd name="T90" fmla="*/ 544 w 695"/>
                <a:gd name="T91" fmla="*/ 374 h 464"/>
                <a:gd name="T92" fmla="*/ 533 w 695"/>
                <a:gd name="T93" fmla="*/ 386 h 464"/>
                <a:gd name="T94" fmla="*/ 544 w 695"/>
                <a:gd name="T95" fmla="*/ 397 h 464"/>
                <a:gd name="T96" fmla="*/ 633 w 695"/>
                <a:gd name="T97" fmla="*/ 397 h 464"/>
                <a:gd name="T98" fmla="*/ 656 w 695"/>
                <a:gd name="T99" fmla="*/ 397 h 464"/>
                <a:gd name="T100" fmla="*/ 671 w 695"/>
                <a:gd name="T101" fmla="*/ 412 h 464"/>
                <a:gd name="T102" fmla="*/ 671 w 695"/>
                <a:gd name="T103" fmla="*/ 426 h 464"/>
                <a:gd name="T104" fmla="*/ 671 w 695"/>
                <a:gd name="T105" fmla="*/ 426 h 464"/>
                <a:gd name="T106" fmla="*/ 671 w 695"/>
                <a:gd name="T107" fmla="*/ 426 h 464"/>
                <a:gd name="T108" fmla="*/ 671 w 695"/>
                <a:gd name="T109" fmla="*/ 426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95" h="464">
                  <a:moveTo>
                    <a:pt x="656" y="374"/>
                  </a:moveTo>
                  <a:cubicBezTo>
                    <a:pt x="632" y="374"/>
                    <a:pt x="632" y="374"/>
                    <a:pt x="632" y="374"/>
                  </a:cubicBezTo>
                  <a:cubicBezTo>
                    <a:pt x="626" y="230"/>
                    <a:pt x="514" y="114"/>
                    <a:pt x="372" y="101"/>
                  </a:cubicBezTo>
                  <a:cubicBezTo>
                    <a:pt x="372" y="90"/>
                    <a:pt x="372" y="90"/>
                    <a:pt x="372" y="90"/>
                  </a:cubicBezTo>
                  <a:cubicBezTo>
                    <a:pt x="387" y="81"/>
                    <a:pt x="395" y="66"/>
                    <a:pt x="395" y="49"/>
                  </a:cubicBezTo>
                  <a:cubicBezTo>
                    <a:pt x="395" y="23"/>
                    <a:pt x="374" y="0"/>
                    <a:pt x="348" y="0"/>
                  </a:cubicBezTo>
                  <a:cubicBezTo>
                    <a:pt x="347" y="0"/>
                    <a:pt x="347" y="0"/>
                    <a:pt x="347" y="0"/>
                  </a:cubicBezTo>
                  <a:cubicBezTo>
                    <a:pt x="320" y="0"/>
                    <a:pt x="299" y="23"/>
                    <a:pt x="299" y="49"/>
                  </a:cubicBezTo>
                  <a:cubicBezTo>
                    <a:pt x="299" y="66"/>
                    <a:pt x="307" y="81"/>
                    <a:pt x="322" y="90"/>
                  </a:cubicBezTo>
                  <a:cubicBezTo>
                    <a:pt x="322" y="101"/>
                    <a:pt x="322" y="101"/>
                    <a:pt x="322" y="101"/>
                  </a:cubicBezTo>
                  <a:cubicBezTo>
                    <a:pt x="180" y="114"/>
                    <a:pt x="68" y="230"/>
                    <a:pt x="62" y="374"/>
                  </a:cubicBezTo>
                  <a:cubicBezTo>
                    <a:pt x="38" y="374"/>
                    <a:pt x="38" y="374"/>
                    <a:pt x="38" y="374"/>
                  </a:cubicBezTo>
                  <a:cubicBezTo>
                    <a:pt x="17" y="374"/>
                    <a:pt x="0" y="391"/>
                    <a:pt x="0" y="412"/>
                  </a:cubicBezTo>
                  <a:cubicBezTo>
                    <a:pt x="0" y="426"/>
                    <a:pt x="0" y="426"/>
                    <a:pt x="0" y="426"/>
                  </a:cubicBezTo>
                  <a:cubicBezTo>
                    <a:pt x="0" y="447"/>
                    <a:pt x="17" y="464"/>
                    <a:pt x="38" y="464"/>
                  </a:cubicBezTo>
                  <a:cubicBezTo>
                    <a:pt x="656" y="464"/>
                    <a:pt x="656" y="464"/>
                    <a:pt x="656" y="464"/>
                  </a:cubicBezTo>
                  <a:cubicBezTo>
                    <a:pt x="678" y="464"/>
                    <a:pt x="695" y="447"/>
                    <a:pt x="695" y="426"/>
                  </a:cubicBezTo>
                  <a:cubicBezTo>
                    <a:pt x="695" y="412"/>
                    <a:pt x="695" y="412"/>
                    <a:pt x="695" y="412"/>
                  </a:cubicBezTo>
                  <a:cubicBezTo>
                    <a:pt x="695" y="391"/>
                    <a:pt x="678" y="374"/>
                    <a:pt x="656" y="374"/>
                  </a:cubicBezTo>
                  <a:close/>
                  <a:moveTo>
                    <a:pt x="321" y="49"/>
                  </a:moveTo>
                  <a:cubicBezTo>
                    <a:pt x="321" y="35"/>
                    <a:pt x="333" y="24"/>
                    <a:pt x="347" y="24"/>
                  </a:cubicBezTo>
                  <a:cubicBezTo>
                    <a:pt x="348" y="24"/>
                    <a:pt x="348" y="24"/>
                    <a:pt x="348" y="24"/>
                  </a:cubicBezTo>
                  <a:cubicBezTo>
                    <a:pt x="361" y="24"/>
                    <a:pt x="373" y="35"/>
                    <a:pt x="373" y="49"/>
                  </a:cubicBezTo>
                  <a:cubicBezTo>
                    <a:pt x="373" y="59"/>
                    <a:pt x="367" y="68"/>
                    <a:pt x="357" y="73"/>
                  </a:cubicBezTo>
                  <a:cubicBezTo>
                    <a:pt x="352" y="74"/>
                    <a:pt x="350" y="78"/>
                    <a:pt x="350" y="83"/>
                  </a:cubicBezTo>
                  <a:cubicBezTo>
                    <a:pt x="350" y="100"/>
                    <a:pt x="350" y="100"/>
                    <a:pt x="350" y="100"/>
                  </a:cubicBezTo>
                  <a:cubicBezTo>
                    <a:pt x="344" y="100"/>
                    <a:pt x="344" y="100"/>
                    <a:pt x="344" y="100"/>
                  </a:cubicBezTo>
                  <a:cubicBezTo>
                    <a:pt x="344" y="83"/>
                    <a:pt x="344" y="83"/>
                    <a:pt x="344" y="83"/>
                  </a:cubicBezTo>
                  <a:cubicBezTo>
                    <a:pt x="344" y="78"/>
                    <a:pt x="342" y="74"/>
                    <a:pt x="337" y="73"/>
                  </a:cubicBezTo>
                  <a:cubicBezTo>
                    <a:pt x="327" y="68"/>
                    <a:pt x="321" y="59"/>
                    <a:pt x="321" y="49"/>
                  </a:cubicBezTo>
                  <a:close/>
                  <a:moveTo>
                    <a:pt x="671" y="426"/>
                  </a:moveTo>
                  <a:cubicBezTo>
                    <a:pt x="671" y="435"/>
                    <a:pt x="665" y="442"/>
                    <a:pt x="656" y="442"/>
                  </a:cubicBezTo>
                  <a:cubicBezTo>
                    <a:pt x="38" y="442"/>
                    <a:pt x="38" y="442"/>
                    <a:pt x="38" y="442"/>
                  </a:cubicBezTo>
                  <a:cubicBezTo>
                    <a:pt x="29" y="442"/>
                    <a:pt x="23" y="435"/>
                    <a:pt x="23" y="426"/>
                  </a:cubicBezTo>
                  <a:cubicBezTo>
                    <a:pt x="23" y="412"/>
                    <a:pt x="23" y="412"/>
                    <a:pt x="23" y="412"/>
                  </a:cubicBezTo>
                  <a:cubicBezTo>
                    <a:pt x="23" y="404"/>
                    <a:pt x="29" y="397"/>
                    <a:pt x="38" y="397"/>
                  </a:cubicBezTo>
                  <a:cubicBezTo>
                    <a:pt x="57" y="397"/>
                    <a:pt x="57" y="397"/>
                    <a:pt x="57" y="397"/>
                  </a:cubicBezTo>
                  <a:cubicBezTo>
                    <a:pt x="57" y="397"/>
                    <a:pt x="57" y="397"/>
                    <a:pt x="57" y="397"/>
                  </a:cubicBezTo>
                  <a:cubicBezTo>
                    <a:pt x="470" y="397"/>
                    <a:pt x="470" y="397"/>
                    <a:pt x="470" y="397"/>
                  </a:cubicBezTo>
                  <a:cubicBezTo>
                    <a:pt x="476" y="397"/>
                    <a:pt x="482" y="392"/>
                    <a:pt x="482" y="386"/>
                  </a:cubicBezTo>
                  <a:cubicBezTo>
                    <a:pt x="482" y="379"/>
                    <a:pt x="476" y="374"/>
                    <a:pt x="470" y="374"/>
                  </a:cubicBezTo>
                  <a:cubicBezTo>
                    <a:pt x="85" y="374"/>
                    <a:pt x="85" y="374"/>
                    <a:pt x="85" y="374"/>
                  </a:cubicBezTo>
                  <a:cubicBezTo>
                    <a:pt x="91" y="235"/>
                    <a:pt x="206" y="124"/>
                    <a:pt x="345" y="124"/>
                  </a:cubicBezTo>
                  <a:cubicBezTo>
                    <a:pt x="349" y="124"/>
                    <a:pt x="349" y="124"/>
                    <a:pt x="349" y="124"/>
                  </a:cubicBezTo>
                  <a:cubicBezTo>
                    <a:pt x="489" y="124"/>
                    <a:pt x="603" y="235"/>
                    <a:pt x="609" y="374"/>
                  </a:cubicBezTo>
                  <a:cubicBezTo>
                    <a:pt x="544" y="374"/>
                    <a:pt x="544" y="374"/>
                    <a:pt x="544" y="374"/>
                  </a:cubicBezTo>
                  <a:cubicBezTo>
                    <a:pt x="538" y="374"/>
                    <a:pt x="533" y="379"/>
                    <a:pt x="533" y="386"/>
                  </a:cubicBezTo>
                  <a:cubicBezTo>
                    <a:pt x="533" y="392"/>
                    <a:pt x="538" y="397"/>
                    <a:pt x="544" y="397"/>
                  </a:cubicBezTo>
                  <a:cubicBezTo>
                    <a:pt x="633" y="397"/>
                    <a:pt x="633" y="397"/>
                    <a:pt x="633" y="397"/>
                  </a:cubicBezTo>
                  <a:cubicBezTo>
                    <a:pt x="656" y="397"/>
                    <a:pt x="656" y="397"/>
                    <a:pt x="656" y="397"/>
                  </a:cubicBezTo>
                  <a:cubicBezTo>
                    <a:pt x="665" y="397"/>
                    <a:pt x="671" y="404"/>
                    <a:pt x="671" y="412"/>
                  </a:cubicBezTo>
                  <a:cubicBezTo>
                    <a:pt x="671" y="426"/>
                    <a:pt x="671" y="426"/>
                    <a:pt x="671" y="426"/>
                  </a:cubicBezTo>
                  <a:cubicBezTo>
                    <a:pt x="671" y="426"/>
                    <a:pt x="671" y="426"/>
                    <a:pt x="671" y="426"/>
                  </a:cubicBezTo>
                  <a:close/>
                  <a:moveTo>
                    <a:pt x="671" y="426"/>
                  </a:moveTo>
                  <a:cubicBezTo>
                    <a:pt x="671" y="426"/>
                    <a:pt x="671" y="426"/>
                    <a:pt x="671" y="426"/>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3" name="Freeform 22"/>
            <p:cNvSpPr>
              <a:spLocks noEditPoints="1"/>
            </p:cNvSpPr>
            <p:nvPr/>
          </p:nvSpPr>
          <p:spPr bwMode="auto">
            <a:xfrm>
              <a:off x="1008" y="1341"/>
              <a:ext cx="185" cy="549"/>
            </a:xfrm>
            <a:custGeom>
              <a:avLst/>
              <a:gdLst>
                <a:gd name="T0" fmla="*/ 45 w 78"/>
                <a:gd name="T1" fmla="*/ 227 h 231"/>
                <a:gd name="T2" fmla="*/ 54 w 78"/>
                <a:gd name="T3" fmla="*/ 231 h 231"/>
                <a:gd name="T4" fmla="*/ 60 w 78"/>
                <a:gd name="T5" fmla="*/ 230 h 231"/>
                <a:gd name="T6" fmla="*/ 64 w 78"/>
                <a:gd name="T7" fmla="*/ 214 h 231"/>
                <a:gd name="T8" fmla="*/ 58 w 78"/>
                <a:gd name="T9" fmla="*/ 119 h 231"/>
                <a:gd name="T10" fmla="*/ 66 w 78"/>
                <a:gd name="T11" fmla="*/ 42 h 231"/>
                <a:gd name="T12" fmla="*/ 46 w 78"/>
                <a:gd name="T13" fmla="*/ 6 h 231"/>
                <a:gd name="T14" fmla="*/ 29 w 78"/>
                <a:gd name="T15" fmla="*/ 5 h 231"/>
                <a:gd name="T16" fmla="*/ 28 w 78"/>
                <a:gd name="T17" fmla="*/ 21 h 231"/>
                <a:gd name="T18" fmla="*/ 39 w 78"/>
                <a:gd name="T19" fmla="*/ 105 h 231"/>
                <a:gd name="T20" fmla="*/ 45 w 78"/>
                <a:gd name="T21" fmla="*/ 227 h 231"/>
                <a:gd name="T22" fmla="*/ 45 w 78"/>
                <a:gd name="T23" fmla="*/ 227 h 231"/>
                <a:gd name="T24" fmla="*/ 45 w 78"/>
                <a:gd name="T25" fmla="*/ 227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231">
                  <a:moveTo>
                    <a:pt x="45" y="227"/>
                  </a:moveTo>
                  <a:cubicBezTo>
                    <a:pt x="47" y="230"/>
                    <a:pt x="50" y="231"/>
                    <a:pt x="54" y="231"/>
                  </a:cubicBezTo>
                  <a:cubicBezTo>
                    <a:pt x="56" y="231"/>
                    <a:pt x="59" y="231"/>
                    <a:pt x="60" y="230"/>
                  </a:cubicBezTo>
                  <a:cubicBezTo>
                    <a:pt x="65" y="227"/>
                    <a:pt x="67" y="219"/>
                    <a:pt x="64" y="214"/>
                  </a:cubicBezTo>
                  <a:cubicBezTo>
                    <a:pt x="63" y="213"/>
                    <a:pt x="28" y="158"/>
                    <a:pt x="58" y="119"/>
                  </a:cubicBezTo>
                  <a:cubicBezTo>
                    <a:pt x="75" y="98"/>
                    <a:pt x="78" y="72"/>
                    <a:pt x="66" y="42"/>
                  </a:cubicBezTo>
                  <a:cubicBezTo>
                    <a:pt x="59" y="22"/>
                    <a:pt x="46" y="6"/>
                    <a:pt x="46" y="6"/>
                  </a:cubicBezTo>
                  <a:cubicBezTo>
                    <a:pt x="42" y="0"/>
                    <a:pt x="34" y="0"/>
                    <a:pt x="29" y="5"/>
                  </a:cubicBezTo>
                  <a:cubicBezTo>
                    <a:pt x="25" y="8"/>
                    <a:pt x="23" y="15"/>
                    <a:pt x="28" y="21"/>
                  </a:cubicBezTo>
                  <a:cubicBezTo>
                    <a:pt x="29" y="21"/>
                    <a:pt x="68" y="69"/>
                    <a:pt x="39" y="105"/>
                  </a:cubicBezTo>
                  <a:cubicBezTo>
                    <a:pt x="0" y="156"/>
                    <a:pt x="43" y="224"/>
                    <a:pt x="45" y="227"/>
                  </a:cubicBezTo>
                  <a:close/>
                  <a:moveTo>
                    <a:pt x="45" y="227"/>
                  </a:moveTo>
                  <a:cubicBezTo>
                    <a:pt x="45" y="227"/>
                    <a:pt x="45" y="227"/>
                    <a:pt x="45" y="22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4" name="Freeform 23"/>
            <p:cNvSpPr>
              <a:spLocks noEditPoints="1"/>
            </p:cNvSpPr>
            <p:nvPr/>
          </p:nvSpPr>
          <p:spPr bwMode="auto">
            <a:xfrm>
              <a:off x="1191" y="1341"/>
              <a:ext cx="185" cy="549"/>
            </a:xfrm>
            <a:custGeom>
              <a:avLst/>
              <a:gdLst>
                <a:gd name="T0" fmla="*/ 45 w 78"/>
                <a:gd name="T1" fmla="*/ 227 h 231"/>
                <a:gd name="T2" fmla="*/ 54 w 78"/>
                <a:gd name="T3" fmla="*/ 231 h 231"/>
                <a:gd name="T4" fmla="*/ 61 w 78"/>
                <a:gd name="T5" fmla="*/ 230 h 231"/>
                <a:gd name="T6" fmla="*/ 64 w 78"/>
                <a:gd name="T7" fmla="*/ 214 h 231"/>
                <a:gd name="T8" fmla="*/ 58 w 78"/>
                <a:gd name="T9" fmla="*/ 119 h 231"/>
                <a:gd name="T10" fmla="*/ 67 w 78"/>
                <a:gd name="T11" fmla="*/ 42 h 231"/>
                <a:gd name="T12" fmla="*/ 46 w 78"/>
                <a:gd name="T13" fmla="*/ 6 h 231"/>
                <a:gd name="T14" fmla="*/ 30 w 78"/>
                <a:gd name="T15" fmla="*/ 5 h 231"/>
                <a:gd name="T16" fmla="*/ 28 w 78"/>
                <a:gd name="T17" fmla="*/ 21 h 231"/>
                <a:gd name="T18" fmla="*/ 40 w 78"/>
                <a:gd name="T19" fmla="*/ 105 h 231"/>
                <a:gd name="T20" fmla="*/ 45 w 78"/>
                <a:gd name="T21" fmla="*/ 227 h 231"/>
                <a:gd name="T22" fmla="*/ 45 w 78"/>
                <a:gd name="T23" fmla="*/ 227 h 231"/>
                <a:gd name="T24" fmla="*/ 45 w 78"/>
                <a:gd name="T25" fmla="*/ 227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231">
                  <a:moveTo>
                    <a:pt x="45" y="227"/>
                  </a:moveTo>
                  <a:cubicBezTo>
                    <a:pt x="47" y="230"/>
                    <a:pt x="51" y="231"/>
                    <a:pt x="54" y="231"/>
                  </a:cubicBezTo>
                  <a:cubicBezTo>
                    <a:pt x="56" y="231"/>
                    <a:pt x="58" y="231"/>
                    <a:pt x="61" y="230"/>
                  </a:cubicBezTo>
                  <a:cubicBezTo>
                    <a:pt x="66" y="227"/>
                    <a:pt x="67" y="219"/>
                    <a:pt x="64" y="214"/>
                  </a:cubicBezTo>
                  <a:cubicBezTo>
                    <a:pt x="64" y="213"/>
                    <a:pt x="29" y="158"/>
                    <a:pt x="58" y="119"/>
                  </a:cubicBezTo>
                  <a:cubicBezTo>
                    <a:pt x="74" y="98"/>
                    <a:pt x="78" y="72"/>
                    <a:pt x="67" y="42"/>
                  </a:cubicBezTo>
                  <a:cubicBezTo>
                    <a:pt x="58" y="22"/>
                    <a:pt x="47" y="6"/>
                    <a:pt x="46" y="6"/>
                  </a:cubicBezTo>
                  <a:cubicBezTo>
                    <a:pt x="41" y="0"/>
                    <a:pt x="34" y="0"/>
                    <a:pt x="30" y="5"/>
                  </a:cubicBezTo>
                  <a:cubicBezTo>
                    <a:pt x="24" y="8"/>
                    <a:pt x="24" y="15"/>
                    <a:pt x="28" y="21"/>
                  </a:cubicBezTo>
                  <a:cubicBezTo>
                    <a:pt x="29" y="21"/>
                    <a:pt x="68" y="69"/>
                    <a:pt x="40" y="105"/>
                  </a:cubicBezTo>
                  <a:cubicBezTo>
                    <a:pt x="0" y="156"/>
                    <a:pt x="42" y="224"/>
                    <a:pt x="45" y="227"/>
                  </a:cubicBezTo>
                  <a:close/>
                  <a:moveTo>
                    <a:pt x="45" y="227"/>
                  </a:moveTo>
                  <a:cubicBezTo>
                    <a:pt x="45" y="227"/>
                    <a:pt x="45" y="227"/>
                    <a:pt x="45" y="22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5" name="Freeform 24"/>
            <p:cNvSpPr>
              <a:spLocks noEditPoints="1"/>
            </p:cNvSpPr>
            <p:nvPr/>
          </p:nvSpPr>
          <p:spPr bwMode="auto">
            <a:xfrm>
              <a:off x="45" y="1355"/>
              <a:ext cx="187" cy="547"/>
            </a:xfrm>
            <a:custGeom>
              <a:avLst/>
              <a:gdLst>
                <a:gd name="T0" fmla="*/ 45 w 79"/>
                <a:gd name="T1" fmla="*/ 226 h 230"/>
                <a:gd name="T2" fmla="*/ 55 w 79"/>
                <a:gd name="T3" fmla="*/ 230 h 230"/>
                <a:gd name="T4" fmla="*/ 60 w 79"/>
                <a:gd name="T5" fmla="*/ 229 h 230"/>
                <a:gd name="T6" fmla="*/ 65 w 79"/>
                <a:gd name="T7" fmla="*/ 213 h 230"/>
                <a:gd name="T8" fmla="*/ 58 w 79"/>
                <a:gd name="T9" fmla="*/ 119 h 230"/>
                <a:gd name="T10" fmla="*/ 67 w 79"/>
                <a:gd name="T11" fmla="*/ 41 h 230"/>
                <a:gd name="T12" fmla="*/ 46 w 79"/>
                <a:gd name="T13" fmla="*/ 5 h 230"/>
                <a:gd name="T14" fmla="*/ 29 w 79"/>
                <a:gd name="T15" fmla="*/ 4 h 230"/>
                <a:gd name="T16" fmla="*/ 28 w 79"/>
                <a:gd name="T17" fmla="*/ 20 h 230"/>
                <a:gd name="T18" fmla="*/ 40 w 79"/>
                <a:gd name="T19" fmla="*/ 104 h 230"/>
                <a:gd name="T20" fmla="*/ 45 w 79"/>
                <a:gd name="T21" fmla="*/ 226 h 230"/>
                <a:gd name="T22" fmla="*/ 45 w 79"/>
                <a:gd name="T23" fmla="*/ 226 h 230"/>
                <a:gd name="T24" fmla="*/ 45 w 79"/>
                <a:gd name="T25" fmla="*/ 226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 h="230">
                  <a:moveTo>
                    <a:pt x="45" y="226"/>
                  </a:moveTo>
                  <a:cubicBezTo>
                    <a:pt x="48" y="229"/>
                    <a:pt x="51" y="230"/>
                    <a:pt x="55" y="230"/>
                  </a:cubicBezTo>
                  <a:cubicBezTo>
                    <a:pt x="57" y="230"/>
                    <a:pt x="59" y="230"/>
                    <a:pt x="60" y="229"/>
                  </a:cubicBezTo>
                  <a:cubicBezTo>
                    <a:pt x="66" y="226"/>
                    <a:pt x="68" y="219"/>
                    <a:pt x="65" y="213"/>
                  </a:cubicBezTo>
                  <a:cubicBezTo>
                    <a:pt x="64" y="212"/>
                    <a:pt x="28" y="157"/>
                    <a:pt x="58" y="119"/>
                  </a:cubicBezTo>
                  <a:cubicBezTo>
                    <a:pt x="75" y="97"/>
                    <a:pt x="79" y="71"/>
                    <a:pt x="67" y="41"/>
                  </a:cubicBezTo>
                  <a:cubicBezTo>
                    <a:pt x="59" y="21"/>
                    <a:pt x="46" y="5"/>
                    <a:pt x="46" y="5"/>
                  </a:cubicBezTo>
                  <a:cubicBezTo>
                    <a:pt x="42" y="0"/>
                    <a:pt x="35" y="0"/>
                    <a:pt x="29" y="4"/>
                  </a:cubicBezTo>
                  <a:cubicBezTo>
                    <a:pt x="25" y="7"/>
                    <a:pt x="24" y="14"/>
                    <a:pt x="28" y="20"/>
                  </a:cubicBezTo>
                  <a:cubicBezTo>
                    <a:pt x="28" y="20"/>
                    <a:pt x="69" y="69"/>
                    <a:pt x="40" y="104"/>
                  </a:cubicBezTo>
                  <a:cubicBezTo>
                    <a:pt x="0" y="155"/>
                    <a:pt x="43" y="223"/>
                    <a:pt x="45" y="226"/>
                  </a:cubicBezTo>
                  <a:close/>
                  <a:moveTo>
                    <a:pt x="45" y="226"/>
                  </a:moveTo>
                  <a:cubicBezTo>
                    <a:pt x="45" y="226"/>
                    <a:pt x="45" y="226"/>
                    <a:pt x="45" y="2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26" name="Freeform 25"/>
            <p:cNvSpPr>
              <a:spLocks noEditPoints="1"/>
            </p:cNvSpPr>
            <p:nvPr/>
          </p:nvSpPr>
          <p:spPr bwMode="auto">
            <a:xfrm>
              <a:off x="228" y="1355"/>
              <a:ext cx="185" cy="547"/>
            </a:xfrm>
            <a:custGeom>
              <a:avLst/>
              <a:gdLst>
                <a:gd name="T0" fmla="*/ 45 w 78"/>
                <a:gd name="T1" fmla="*/ 226 h 230"/>
                <a:gd name="T2" fmla="*/ 55 w 78"/>
                <a:gd name="T3" fmla="*/ 230 h 230"/>
                <a:gd name="T4" fmla="*/ 61 w 78"/>
                <a:gd name="T5" fmla="*/ 229 h 230"/>
                <a:gd name="T6" fmla="*/ 64 w 78"/>
                <a:gd name="T7" fmla="*/ 213 h 230"/>
                <a:gd name="T8" fmla="*/ 59 w 78"/>
                <a:gd name="T9" fmla="*/ 119 h 230"/>
                <a:gd name="T10" fmla="*/ 67 w 78"/>
                <a:gd name="T11" fmla="*/ 41 h 230"/>
                <a:gd name="T12" fmla="*/ 46 w 78"/>
                <a:gd name="T13" fmla="*/ 5 h 230"/>
                <a:gd name="T14" fmla="*/ 30 w 78"/>
                <a:gd name="T15" fmla="*/ 4 h 230"/>
                <a:gd name="T16" fmla="*/ 28 w 78"/>
                <a:gd name="T17" fmla="*/ 20 h 230"/>
                <a:gd name="T18" fmla="*/ 41 w 78"/>
                <a:gd name="T19" fmla="*/ 104 h 230"/>
                <a:gd name="T20" fmla="*/ 45 w 78"/>
                <a:gd name="T21" fmla="*/ 226 h 230"/>
                <a:gd name="T22" fmla="*/ 45 w 78"/>
                <a:gd name="T23" fmla="*/ 226 h 230"/>
                <a:gd name="T24" fmla="*/ 45 w 78"/>
                <a:gd name="T25" fmla="*/ 226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 h="230">
                  <a:moveTo>
                    <a:pt x="45" y="226"/>
                  </a:moveTo>
                  <a:cubicBezTo>
                    <a:pt x="47" y="229"/>
                    <a:pt x="51" y="230"/>
                    <a:pt x="55" y="230"/>
                  </a:cubicBezTo>
                  <a:cubicBezTo>
                    <a:pt x="57" y="230"/>
                    <a:pt x="59" y="230"/>
                    <a:pt x="61" y="229"/>
                  </a:cubicBezTo>
                  <a:cubicBezTo>
                    <a:pt x="66" y="226"/>
                    <a:pt x="67" y="219"/>
                    <a:pt x="64" y="213"/>
                  </a:cubicBezTo>
                  <a:cubicBezTo>
                    <a:pt x="64" y="212"/>
                    <a:pt x="29" y="157"/>
                    <a:pt x="59" y="119"/>
                  </a:cubicBezTo>
                  <a:cubicBezTo>
                    <a:pt x="75" y="97"/>
                    <a:pt x="78" y="71"/>
                    <a:pt x="67" y="41"/>
                  </a:cubicBezTo>
                  <a:cubicBezTo>
                    <a:pt x="59" y="21"/>
                    <a:pt x="47" y="5"/>
                    <a:pt x="46" y="5"/>
                  </a:cubicBezTo>
                  <a:cubicBezTo>
                    <a:pt x="42" y="0"/>
                    <a:pt x="34" y="0"/>
                    <a:pt x="30" y="4"/>
                  </a:cubicBezTo>
                  <a:cubicBezTo>
                    <a:pt x="25" y="7"/>
                    <a:pt x="25" y="14"/>
                    <a:pt x="28" y="20"/>
                  </a:cubicBezTo>
                  <a:cubicBezTo>
                    <a:pt x="29" y="20"/>
                    <a:pt x="68" y="69"/>
                    <a:pt x="41" y="104"/>
                  </a:cubicBezTo>
                  <a:cubicBezTo>
                    <a:pt x="0" y="155"/>
                    <a:pt x="43" y="223"/>
                    <a:pt x="45" y="226"/>
                  </a:cubicBezTo>
                  <a:close/>
                  <a:moveTo>
                    <a:pt x="45" y="226"/>
                  </a:moveTo>
                  <a:cubicBezTo>
                    <a:pt x="45" y="226"/>
                    <a:pt x="45" y="226"/>
                    <a:pt x="45" y="2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grpSp>
      <p:sp>
        <p:nvSpPr>
          <p:cNvPr id="28" name="Text Placeholder 18"/>
          <p:cNvSpPr>
            <a:spLocks noGrp="1"/>
          </p:cNvSpPr>
          <p:nvPr>
            <p:ph type="body" sz="quarter" idx="12"/>
          </p:nvPr>
        </p:nvSpPr>
        <p:spPr>
          <a:xfrm>
            <a:off x="5029200" y="2800350"/>
            <a:ext cx="3124200" cy="457200"/>
          </a:xfrm>
        </p:spPr>
        <p:txBody>
          <a:bodyPr>
            <a:noAutofit/>
          </a:bodyPr>
          <a:lstStyle>
            <a:lvl1pPr>
              <a:defRPr sz="1400" b="0" i="0" baseline="0">
                <a:solidFill>
                  <a:schemeClr val="bg1"/>
                </a:solidFill>
              </a:defRPr>
            </a:lvl1pPr>
            <a:lvl2pPr>
              <a:defRPr sz="1400" b="0" i="0" baseline="0">
                <a:solidFill>
                  <a:schemeClr val="bg1"/>
                </a:solidFill>
              </a:defRPr>
            </a:lvl2pPr>
            <a:lvl3pPr>
              <a:defRPr sz="1400" b="0" i="0" baseline="0">
                <a:solidFill>
                  <a:schemeClr val="bg1"/>
                </a:solidFill>
              </a:defRPr>
            </a:lvl3pPr>
            <a:lvl4pPr>
              <a:defRPr sz="1400" b="0" i="0" baseline="0">
                <a:solidFill>
                  <a:schemeClr val="bg1"/>
                </a:solidFill>
              </a:defRPr>
            </a:lvl4pPr>
            <a:lvl5pPr>
              <a:defRPr sz="1400" b="0" i="0" baseline="0">
                <a:solidFill>
                  <a:schemeClr val="bg1"/>
                </a:solidFill>
              </a:defRPr>
            </a:lvl5pPr>
          </a:lstStyle>
          <a:p>
            <a:pPr lvl="0"/>
            <a:r>
              <a:rPr lang="en-US" smtClean="0"/>
              <a:t>Edit Master text styles</a:t>
            </a:r>
          </a:p>
        </p:txBody>
      </p:sp>
    </p:spTree>
    <p:extLst>
      <p:ext uri="{BB962C8B-B14F-4D97-AF65-F5344CB8AC3E}">
        <p14:creationId xmlns:p14="http://schemas.microsoft.com/office/powerpoint/2010/main" val="3868824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6" Type="http://schemas.openxmlformats.org/officeDocument/2006/relationships/theme" Target="../theme/theme4.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04800" y="410400"/>
            <a:ext cx="8509281" cy="453600"/>
          </a:xfrm>
          <a:prstGeom prst="rect">
            <a:avLst/>
          </a:prstGeom>
        </p:spPr>
        <p:txBody>
          <a:bodyPr vert="horz" lIns="0" tIns="0" rIns="0" bIns="0" rtlCol="0" anchor="t" anchorCtr="0">
            <a:normAutofit/>
          </a:bodyPr>
          <a:lstStyle/>
          <a:p>
            <a:r>
              <a:rPr lang="en-US" dirty="0"/>
              <a:t>Title (Arial Bold </a:t>
            </a:r>
            <a:r>
              <a:rPr lang="en-US" dirty="0" err="1"/>
              <a:t>32pt</a:t>
            </a:r>
            <a:r>
              <a:rPr lang="en-US" dirty="0"/>
              <a:t>) </a:t>
            </a:r>
            <a:endParaRPr lang="en-AU" dirty="0"/>
          </a:p>
        </p:txBody>
      </p:sp>
      <p:sp>
        <p:nvSpPr>
          <p:cNvPr id="3" name="Text Placeholder 2"/>
          <p:cNvSpPr>
            <a:spLocks noGrp="1"/>
          </p:cNvSpPr>
          <p:nvPr>
            <p:ph type="body" idx="1"/>
          </p:nvPr>
        </p:nvSpPr>
        <p:spPr bwMode="gray">
          <a:xfrm>
            <a:off x="304801" y="1495425"/>
            <a:ext cx="8509280" cy="3240087"/>
          </a:xfrm>
          <a:prstGeom prst="rect">
            <a:avLst/>
          </a:prstGeom>
        </p:spPr>
        <p:txBody>
          <a:bodyPr vert="horz" lIns="0" tIns="0" rIns="0" bIns="0" rtlCol="0">
            <a:normAutofit/>
          </a:bodyPr>
          <a:lstStyle/>
          <a:p>
            <a:pPr lvl="0"/>
            <a:r>
              <a:rPr lang="en-US" dirty="0"/>
              <a:t>Body Text (Arial 20pt)</a:t>
            </a:r>
          </a:p>
          <a:p>
            <a:pPr lvl="1"/>
            <a:r>
              <a:rPr lang="en-US" dirty="0"/>
              <a:t>Heading 1 (Arial 24pt)</a:t>
            </a:r>
          </a:p>
          <a:p>
            <a:pPr lvl="2"/>
            <a:r>
              <a:rPr lang="en-US" dirty="0"/>
              <a:t>Bullet 1 (Arial 20pt)</a:t>
            </a:r>
          </a:p>
          <a:p>
            <a:pPr lvl="3"/>
            <a:r>
              <a:rPr lang="en-US" dirty="0"/>
              <a:t>Bullet 2 (Arial </a:t>
            </a:r>
            <a:r>
              <a:rPr lang="en-US" dirty="0" err="1"/>
              <a:t>20pt</a:t>
            </a:r>
            <a:r>
              <a:rPr lang="en-US" dirty="0"/>
              <a:t>)</a:t>
            </a:r>
          </a:p>
          <a:p>
            <a:pPr lvl="4"/>
            <a:r>
              <a:rPr lang="en-US" dirty="0"/>
              <a:t>Bullet 3 (Arial </a:t>
            </a:r>
            <a:r>
              <a:rPr lang="en-US" dirty="0" err="1"/>
              <a:t>18pt</a:t>
            </a:r>
            <a:r>
              <a:rPr lang="en-US" dirty="0"/>
              <a:t>)</a:t>
            </a:r>
          </a:p>
          <a:p>
            <a:pPr lvl="5"/>
            <a:r>
              <a:rPr lang="en-US" dirty="0"/>
              <a:t>Heading 2 (Arial 20pt)</a:t>
            </a:r>
          </a:p>
          <a:p>
            <a:pPr lvl="6"/>
            <a:r>
              <a:rPr lang="en-US" dirty="0"/>
              <a:t>Number Bullet (Arial 20pt)</a:t>
            </a:r>
          </a:p>
          <a:p>
            <a:pPr lvl="7"/>
            <a:r>
              <a:rPr lang="en-US" dirty="0"/>
              <a:t>Alpha Bullet 1 (Arial </a:t>
            </a:r>
            <a:r>
              <a:rPr lang="en-US" dirty="0" err="1"/>
              <a:t>20pt</a:t>
            </a:r>
            <a:r>
              <a:rPr lang="en-US" dirty="0"/>
              <a:t>)</a:t>
            </a:r>
          </a:p>
          <a:p>
            <a:pPr lvl="8"/>
            <a:r>
              <a:rPr lang="en-US" dirty="0"/>
              <a:t>Alpha Bullet 2 (</a:t>
            </a:r>
            <a:r>
              <a:rPr lang="en-US" dirty="0" err="1"/>
              <a:t>18pt</a:t>
            </a:r>
            <a:r>
              <a:rPr lang="en-US" dirty="0"/>
              <a:t>)</a:t>
            </a:r>
            <a:endParaRPr lang="en-AU" dirty="0"/>
          </a:p>
        </p:txBody>
      </p:sp>
      <p:sp>
        <p:nvSpPr>
          <p:cNvPr id="4" name="Slide Number Placeholder 3"/>
          <p:cNvSpPr>
            <a:spLocks noGrp="1"/>
          </p:cNvSpPr>
          <p:nvPr>
            <p:ph type="sldNum" sz="quarter" idx="4"/>
          </p:nvPr>
        </p:nvSpPr>
        <p:spPr>
          <a:xfrm>
            <a:off x="8000999" y="4849813"/>
            <a:ext cx="813081" cy="198437"/>
          </a:xfrm>
          <a:prstGeom prst="rect">
            <a:avLst/>
          </a:prstGeom>
        </p:spPr>
        <p:txBody>
          <a:bodyPr vert="horz" lIns="0" tIns="0" rIns="0" bIns="0" rtlCol="0" anchor="ctr"/>
          <a:lstStyle>
            <a:lvl1pPr algn="r">
              <a:defRPr sz="1000">
                <a:solidFill>
                  <a:schemeClr val="tx2"/>
                </a:solidFill>
              </a:defRPr>
            </a:lvl1pPr>
          </a:lstStyle>
          <a:p>
            <a:fld id="{26237FA6-B01B-4AC4-B2C4-042E0C4FC130}" type="slidenum">
              <a:rPr lang="en-GB" smtClean="0"/>
              <a:pPr/>
              <a:t>‹Nr.›</a:t>
            </a:fld>
            <a:endParaRPr lang="en-GB" dirty="0"/>
          </a:p>
        </p:txBody>
      </p:sp>
      <p:sp>
        <p:nvSpPr>
          <p:cNvPr id="6" name="Footer Placeholder 5"/>
          <p:cNvSpPr>
            <a:spLocks noGrp="1"/>
          </p:cNvSpPr>
          <p:nvPr>
            <p:ph type="ftr" sz="quarter" idx="3"/>
          </p:nvPr>
        </p:nvSpPr>
        <p:spPr>
          <a:xfrm>
            <a:off x="304801" y="4849813"/>
            <a:ext cx="5440679" cy="198437"/>
          </a:xfrm>
          <a:prstGeom prst="rect">
            <a:avLst/>
          </a:prstGeom>
        </p:spPr>
        <p:txBody>
          <a:bodyPr vert="horz" lIns="0" tIns="0" rIns="0" bIns="0" rtlCol="0" anchor="ctr"/>
          <a:lstStyle>
            <a:lvl1pPr algn="l">
              <a:defRPr sz="1000">
                <a:solidFill>
                  <a:schemeClr val="tx2"/>
                </a:solidFill>
              </a:defRPr>
            </a:lvl1pPr>
          </a:lstStyle>
          <a:p>
            <a:endParaRPr lang="en-GB" dirty="0"/>
          </a:p>
        </p:txBody>
      </p:sp>
    </p:spTree>
    <p:extLst>
      <p:ext uri="{BB962C8B-B14F-4D97-AF65-F5344CB8AC3E}">
        <p14:creationId xmlns:p14="http://schemas.microsoft.com/office/powerpoint/2010/main" val="3060711057"/>
      </p:ext>
    </p:extLst>
  </p:cSld>
  <p:clrMap bg1="lt1" tx1="dk1" bg2="lt2" tx2="dk2" accent1="accent1" accent2="accent2" accent3="accent3" accent4="accent4" accent5="accent5" accent6="accent6" hlink="hlink" folHlink="folHlink"/>
  <p:sldLayoutIdLst>
    <p:sldLayoutId id="2147483776" r:id="rId1"/>
    <p:sldLayoutId id="2147483784" r:id="rId2"/>
    <p:sldLayoutId id="2147483785" r:id="rId3"/>
    <p:sldLayoutId id="2147483786" r:id="rId4"/>
    <p:sldLayoutId id="2147483780" r:id="rId5"/>
    <p:sldLayoutId id="2147483733" r:id="rId6"/>
    <p:sldLayoutId id="2147483790" r:id="rId7"/>
    <p:sldLayoutId id="2147483799" r:id="rId8"/>
    <p:sldLayoutId id="2147483800" r:id="rId9"/>
    <p:sldLayoutId id="2147483801" r:id="rId10"/>
    <p:sldLayoutId id="2147483929" r:id="rId11"/>
  </p:sldLayoutIdLst>
  <p:hf sldNum="0" hdr="0" ftr="0" dt="0"/>
  <p:txStyles>
    <p:titleStyle>
      <a:lvl1pPr algn="l" defTabSz="914400" rtl="0" eaLnBrk="1" latinLnBrk="0" hangingPunct="1">
        <a:lnSpc>
          <a:spcPct val="80000"/>
        </a:lnSpc>
        <a:spcBef>
          <a:spcPct val="0"/>
        </a:spcBef>
        <a:buNone/>
        <a:defRPr sz="3200" b="1" kern="1200" spc="-100" baseline="0">
          <a:solidFill>
            <a:schemeClr val="accent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0"/>
        </a:spcBef>
        <a:spcAft>
          <a:spcPts val="9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800"/>
        </a:spcAft>
        <a:buClr>
          <a:schemeClr val="tx1"/>
        </a:buClr>
        <a:buFont typeface="Arial" pitchFamily="34" charset="0"/>
        <a:buNone/>
        <a:defRPr sz="2400" b="0" kern="1200">
          <a:solidFill>
            <a:schemeClr val="accent1"/>
          </a:solidFill>
          <a:latin typeface="+mn-lt"/>
          <a:ea typeface="+mn-ea"/>
          <a:cs typeface="+mn-cs"/>
        </a:defRPr>
      </a:lvl2pPr>
      <a:lvl3pPr marL="360000" indent="-360000" algn="l" defTabSz="914400" rtl="0" eaLnBrk="1" latinLnBrk="0" hangingPunct="1">
        <a:lnSpc>
          <a:spcPct val="100000"/>
        </a:lnSpc>
        <a:spcBef>
          <a:spcPts val="0"/>
        </a:spcBef>
        <a:spcAft>
          <a:spcPts val="900"/>
        </a:spcAft>
        <a:buClr>
          <a:schemeClr val="accent1"/>
        </a:buClr>
        <a:buSzPct val="80000"/>
        <a:buFont typeface="Wingdings" panose="05000000000000000000" pitchFamily="2" charset="2"/>
        <a:buChar char="n"/>
        <a:defRPr sz="2000" kern="1200" baseline="0">
          <a:solidFill>
            <a:schemeClr val="tx2"/>
          </a:solidFill>
          <a:latin typeface="+mn-lt"/>
          <a:ea typeface="+mn-ea"/>
          <a:cs typeface="+mn-cs"/>
        </a:defRPr>
      </a:lvl3pPr>
      <a:lvl4pPr marL="720000" indent="-360000" algn="l" defTabSz="914400" rtl="0" eaLnBrk="1" latinLnBrk="0" hangingPunct="1">
        <a:lnSpc>
          <a:spcPct val="100000"/>
        </a:lnSpc>
        <a:spcBef>
          <a:spcPts val="0"/>
        </a:spcBef>
        <a:spcAft>
          <a:spcPts val="900"/>
        </a:spcAft>
        <a:buClr>
          <a:schemeClr val="accent1"/>
        </a:buClr>
        <a:buSzPct val="80000"/>
        <a:buFont typeface="Wingdings" panose="05000000000000000000" pitchFamily="2" charset="2"/>
        <a:buChar char="n"/>
        <a:defRPr sz="2000" kern="1200" baseline="0">
          <a:solidFill>
            <a:schemeClr val="tx2"/>
          </a:solidFill>
          <a:latin typeface="+mn-lt"/>
          <a:ea typeface="+mn-ea"/>
          <a:cs typeface="+mn-cs"/>
        </a:defRPr>
      </a:lvl4pPr>
      <a:lvl5pPr marL="1080000" indent="-360000" algn="l" defTabSz="914400" rtl="0" eaLnBrk="1" latinLnBrk="0" hangingPunct="1">
        <a:lnSpc>
          <a:spcPct val="100000"/>
        </a:lnSpc>
        <a:spcBef>
          <a:spcPts val="0"/>
        </a:spcBef>
        <a:spcAft>
          <a:spcPts val="900"/>
        </a:spcAft>
        <a:buClr>
          <a:schemeClr val="accent1"/>
        </a:buClr>
        <a:buSzPct val="80000"/>
        <a:buFont typeface="Wingdings" panose="05000000000000000000" pitchFamily="2" charset="2"/>
        <a:buChar char="n"/>
        <a:defRPr sz="1800" b="0" kern="1200" baseline="0">
          <a:solidFill>
            <a:schemeClr val="tx2"/>
          </a:solidFill>
          <a:latin typeface="+mn-lt"/>
          <a:ea typeface="+mn-ea"/>
          <a:cs typeface="+mn-cs"/>
        </a:defRPr>
      </a:lvl5pPr>
      <a:lvl6pPr marL="0" indent="0" algn="l" defTabSz="914400" rtl="0" eaLnBrk="1" latinLnBrk="0" hangingPunct="1">
        <a:lnSpc>
          <a:spcPct val="100000"/>
        </a:lnSpc>
        <a:spcBef>
          <a:spcPts val="0"/>
        </a:spcBef>
        <a:spcAft>
          <a:spcPts val="8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100000"/>
        </a:lnSpc>
        <a:spcBef>
          <a:spcPts val="0"/>
        </a:spcBef>
        <a:spcAft>
          <a:spcPts val="9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100000"/>
        </a:lnSpc>
        <a:spcBef>
          <a:spcPts val="0"/>
        </a:spcBef>
        <a:spcAft>
          <a:spcPts val="9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100000"/>
        </a:lnSpc>
        <a:spcBef>
          <a:spcPts val="0"/>
        </a:spcBef>
        <a:spcAft>
          <a:spcPts val="900"/>
        </a:spcAft>
        <a:buFont typeface="+mj-lt"/>
        <a:buAutoNum type="romanLcPeriod"/>
        <a:defRPr sz="18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38" userDrawn="1">
          <p15:clr>
            <a:srgbClr val="F26B43"/>
          </p15:clr>
        </p15:guide>
        <p15:guide id="2" pos="5558" userDrawn="1">
          <p15:clr>
            <a:srgbClr val="F26B43"/>
          </p15:clr>
        </p15:guide>
        <p15:guide id="3" orient="horz" pos="942" userDrawn="1">
          <p15:clr>
            <a:srgbClr val="F26B43"/>
          </p15:clr>
        </p15:guide>
        <p15:guide id="4" orient="horz" pos="2983" userDrawn="1">
          <p15:clr>
            <a:srgbClr val="F26B43"/>
          </p15:clr>
        </p15:guide>
        <p15:guide id="5" pos="192" userDrawn="1">
          <p15:clr>
            <a:srgbClr val="F26B43"/>
          </p15:clr>
        </p15:guide>
        <p15:guide id="6" pos="2880" userDrawn="1">
          <p15:clr>
            <a:srgbClr val="F26B43"/>
          </p15:clr>
        </p15:guide>
        <p15:guide id="7" orient="horz" pos="708" userDrawn="1">
          <p15:clr>
            <a:srgbClr val="F26B43"/>
          </p15:clr>
        </p15:guide>
        <p15:guide id="8" orient="horz" pos="372"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04800" y="276225"/>
            <a:ext cx="8509281" cy="533400"/>
          </a:xfrm>
          <a:prstGeom prst="rect">
            <a:avLst/>
          </a:prstGeom>
        </p:spPr>
        <p:txBody>
          <a:bodyPr vert="horz" lIns="0" tIns="0" rIns="0" bIns="0" rtlCol="0" anchor="t" anchorCtr="0">
            <a:normAutofit/>
          </a:bodyPr>
          <a:lstStyle/>
          <a:p>
            <a:r>
              <a:rPr lang="en-US" dirty="0"/>
              <a:t>Title (Arial Bold </a:t>
            </a:r>
            <a:r>
              <a:rPr lang="en-US" dirty="0" err="1"/>
              <a:t>32pt</a:t>
            </a:r>
            <a:r>
              <a:rPr lang="en-US" dirty="0"/>
              <a:t>) </a:t>
            </a:r>
            <a:endParaRPr lang="en-AU" dirty="0"/>
          </a:p>
        </p:txBody>
      </p:sp>
      <p:sp>
        <p:nvSpPr>
          <p:cNvPr id="3" name="Text Placeholder 2"/>
          <p:cNvSpPr>
            <a:spLocks noGrp="1"/>
          </p:cNvSpPr>
          <p:nvPr>
            <p:ph type="body" idx="1"/>
          </p:nvPr>
        </p:nvSpPr>
        <p:spPr bwMode="gray">
          <a:xfrm>
            <a:off x="304801" y="1495425"/>
            <a:ext cx="8509280" cy="3240087"/>
          </a:xfrm>
          <a:prstGeom prst="rect">
            <a:avLst/>
          </a:prstGeom>
        </p:spPr>
        <p:txBody>
          <a:bodyPr vert="horz" lIns="0" tIns="0" rIns="0" bIns="0" rtlCol="0">
            <a:normAutofit/>
          </a:bodyPr>
          <a:lstStyle/>
          <a:p>
            <a:pPr lvl="0"/>
            <a:r>
              <a:rPr lang="en-US" dirty="0"/>
              <a:t>Body Text (Arial 20pt)</a:t>
            </a:r>
          </a:p>
          <a:p>
            <a:pPr lvl="1"/>
            <a:r>
              <a:rPr lang="en-US" dirty="0"/>
              <a:t>Heading 1 (Arial 24pt)</a:t>
            </a:r>
          </a:p>
          <a:p>
            <a:pPr lvl="2"/>
            <a:r>
              <a:rPr lang="en-US" dirty="0"/>
              <a:t>Bullet 1 (Arial 20pt)</a:t>
            </a:r>
          </a:p>
          <a:p>
            <a:pPr lvl="3"/>
            <a:r>
              <a:rPr lang="en-US" dirty="0"/>
              <a:t>Bullet 2 (Arial </a:t>
            </a:r>
            <a:r>
              <a:rPr lang="en-US" dirty="0" err="1"/>
              <a:t>20pt</a:t>
            </a:r>
            <a:r>
              <a:rPr lang="en-US" dirty="0"/>
              <a:t>)</a:t>
            </a:r>
          </a:p>
          <a:p>
            <a:pPr lvl="4"/>
            <a:r>
              <a:rPr lang="en-US" dirty="0"/>
              <a:t>Bullet 3 (Arial </a:t>
            </a:r>
            <a:r>
              <a:rPr lang="en-US" dirty="0" err="1"/>
              <a:t>18pt</a:t>
            </a:r>
            <a:r>
              <a:rPr lang="en-US" dirty="0"/>
              <a:t>)</a:t>
            </a:r>
          </a:p>
          <a:p>
            <a:pPr lvl="5"/>
            <a:r>
              <a:rPr lang="en-US" dirty="0"/>
              <a:t>Heading 2 (Arial 20pt)</a:t>
            </a:r>
          </a:p>
          <a:p>
            <a:pPr lvl="6"/>
            <a:r>
              <a:rPr lang="en-US" dirty="0"/>
              <a:t>Number Bullet (Arial 20pt)</a:t>
            </a:r>
          </a:p>
          <a:p>
            <a:pPr lvl="7"/>
            <a:r>
              <a:rPr lang="en-US" dirty="0"/>
              <a:t>Alpha Bullet 1 (Arial </a:t>
            </a:r>
            <a:r>
              <a:rPr lang="en-US" dirty="0" err="1"/>
              <a:t>20pt</a:t>
            </a:r>
            <a:r>
              <a:rPr lang="en-US" dirty="0"/>
              <a:t>)</a:t>
            </a:r>
          </a:p>
          <a:p>
            <a:pPr lvl="8"/>
            <a:r>
              <a:rPr lang="en-US" dirty="0"/>
              <a:t>Alpha Bullet 2 (</a:t>
            </a:r>
            <a:r>
              <a:rPr lang="en-US" dirty="0" err="1"/>
              <a:t>18pt</a:t>
            </a:r>
            <a:r>
              <a:rPr lang="en-US" dirty="0"/>
              <a:t>)</a:t>
            </a:r>
            <a:endParaRPr lang="en-AU" dirty="0"/>
          </a:p>
        </p:txBody>
      </p:sp>
      <p:sp>
        <p:nvSpPr>
          <p:cNvPr id="4" name="Slide Number Placeholder 3"/>
          <p:cNvSpPr>
            <a:spLocks noGrp="1"/>
          </p:cNvSpPr>
          <p:nvPr>
            <p:ph type="sldNum" sz="quarter" idx="4"/>
          </p:nvPr>
        </p:nvSpPr>
        <p:spPr>
          <a:xfrm>
            <a:off x="8000999" y="4849813"/>
            <a:ext cx="813081" cy="198437"/>
          </a:xfrm>
          <a:prstGeom prst="rect">
            <a:avLst/>
          </a:prstGeom>
        </p:spPr>
        <p:txBody>
          <a:bodyPr vert="horz" lIns="0" tIns="0" rIns="0" bIns="0" rtlCol="0" anchor="ctr"/>
          <a:lstStyle>
            <a:lvl1pPr algn="r">
              <a:defRPr sz="1000">
                <a:solidFill>
                  <a:schemeClr val="tx2"/>
                </a:solidFill>
              </a:defRPr>
            </a:lvl1pPr>
          </a:lstStyle>
          <a:p>
            <a:fld id="{26237FA6-B01B-4AC4-B2C4-042E0C4FC130}" type="slidenum">
              <a:rPr lang="en-GB" smtClean="0"/>
              <a:pPr/>
              <a:t>‹Nr.›</a:t>
            </a:fld>
            <a:endParaRPr lang="en-GB" dirty="0"/>
          </a:p>
        </p:txBody>
      </p:sp>
      <p:sp>
        <p:nvSpPr>
          <p:cNvPr id="6" name="Footer Placeholder 5"/>
          <p:cNvSpPr>
            <a:spLocks noGrp="1"/>
          </p:cNvSpPr>
          <p:nvPr>
            <p:ph type="ftr" sz="quarter" idx="3"/>
          </p:nvPr>
        </p:nvSpPr>
        <p:spPr>
          <a:xfrm>
            <a:off x="304801" y="4849813"/>
            <a:ext cx="5440679" cy="198437"/>
          </a:xfrm>
          <a:prstGeom prst="rect">
            <a:avLst/>
          </a:prstGeom>
        </p:spPr>
        <p:txBody>
          <a:bodyPr vert="horz" lIns="0" tIns="0" rIns="0" bIns="0" rtlCol="0" anchor="ctr"/>
          <a:lstStyle>
            <a:lvl1pPr algn="l">
              <a:defRPr sz="1000">
                <a:solidFill>
                  <a:schemeClr val="tx2"/>
                </a:solidFill>
              </a:defRPr>
            </a:lvl1pPr>
          </a:lstStyle>
          <a:p>
            <a:endParaRPr lang="en-GB" dirty="0"/>
          </a:p>
        </p:txBody>
      </p:sp>
    </p:spTree>
    <p:extLst>
      <p:ext uri="{BB962C8B-B14F-4D97-AF65-F5344CB8AC3E}">
        <p14:creationId xmlns:p14="http://schemas.microsoft.com/office/powerpoint/2010/main" val="983555365"/>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4" r:id="rId3"/>
    <p:sldLayoutId id="2147483813" r:id="rId4"/>
    <p:sldLayoutId id="2147483734" r:id="rId5"/>
    <p:sldLayoutId id="2147483820" r:id="rId6"/>
    <p:sldLayoutId id="2147483831" r:id="rId7"/>
  </p:sldLayoutIdLst>
  <p:hf sldNum="0" hdr="0" ftr="0" dt="0"/>
  <p:txStyles>
    <p:titleStyle>
      <a:lvl1pPr algn="l" defTabSz="914400" rtl="0" eaLnBrk="1" latinLnBrk="0" hangingPunct="1">
        <a:lnSpc>
          <a:spcPct val="80000"/>
        </a:lnSpc>
        <a:spcBef>
          <a:spcPct val="0"/>
        </a:spcBef>
        <a:buNone/>
        <a:defRPr sz="3200" b="1" kern="1200" spc="-100" baseline="0">
          <a:solidFill>
            <a:schemeClr val="accent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0"/>
        </a:spcBef>
        <a:spcAft>
          <a:spcPts val="9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800"/>
        </a:spcAft>
        <a:buClr>
          <a:schemeClr val="tx1"/>
        </a:buClr>
        <a:buFont typeface="Arial" pitchFamily="34" charset="0"/>
        <a:buNone/>
        <a:defRPr sz="2400" b="0" kern="1200">
          <a:solidFill>
            <a:schemeClr val="accent2"/>
          </a:solidFill>
          <a:latin typeface="+mn-lt"/>
          <a:ea typeface="+mn-ea"/>
          <a:cs typeface="+mn-cs"/>
        </a:defRPr>
      </a:lvl2pPr>
      <a:lvl3pPr marL="360000" indent="-360000" algn="l" defTabSz="914400" rtl="0" eaLnBrk="1" latinLnBrk="0" hangingPunct="1">
        <a:lnSpc>
          <a:spcPct val="100000"/>
        </a:lnSpc>
        <a:spcBef>
          <a:spcPts val="0"/>
        </a:spcBef>
        <a:spcAft>
          <a:spcPts val="900"/>
        </a:spcAft>
        <a:buClr>
          <a:schemeClr val="accent1"/>
        </a:buClr>
        <a:buSzPct val="80000"/>
        <a:buFont typeface="Wingdings" panose="05000000000000000000" pitchFamily="2" charset="2"/>
        <a:buChar char="n"/>
        <a:defRPr sz="2000" kern="1200" baseline="0">
          <a:solidFill>
            <a:schemeClr val="tx2"/>
          </a:solidFill>
          <a:latin typeface="+mn-lt"/>
          <a:ea typeface="+mn-ea"/>
          <a:cs typeface="+mn-cs"/>
        </a:defRPr>
      </a:lvl3pPr>
      <a:lvl4pPr marL="720000" indent="-360000" algn="l" defTabSz="914400" rtl="0" eaLnBrk="1" latinLnBrk="0" hangingPunct="1">
        <a:lnSpc>
          <a:spcPct val="100000"/>
        </a:lnSpc>
        <a:spcBef>
          <a:spcPts val="0"/>
        </a:spcBef>
        <a:spcAft>
          <a:spcPts val="900"/>
        </a:spcAft>
        <a:buClr>
          <a:schemeClr val="accent1"/>
        </a:buClr>
        <a:buSzPct val="80000"/>
        <a:buFont typeface="Wingdings" panose="05000000000000000000" pitchFamily="2" charset="2"/>
        <a:buChar char="n"/>
        <a:defRPr sz="2000" kern="1200" baseline="0">
          <a:solidFill>
            <a:schemeClr val="tx2"/>
          </a:solidFill>
          <a:latin typeface="+mn-lt"/>
          <a:ea typeface="+mn-ea"/>
          <a:cs typeface="+mn-cs"/>
        </a:defRPr>
      </a:lvl4pPr>
      <a:lvl5pPr marL="1080000" indent="-360000" algn="l" defTabSz="914400" rtl="0" eaLnBrk="1" latinLnBrk="0" hangingPunct="1">
        <a:lnSpc>
          <a:spcPct val="100000"/>
        </a:lnSpc>
        <a:spcBef>
          <a:spcPts val="0"/>
        </a:spcBef>
        <a:spcAft>
          <a:spcPts val="900"/>
        </a:spcAft>
        <a:buClr>
          <a:schemeClr val="accent1"/>
        </a:buClr>
        <a:buSzPct val="80000"/>
        <a:buFont typeface="Wingdings" panose="05000000000000000000" pitchFamily="2" charset="2"/>
        <a:buChar char="n"/>
        <a:defRPr sz="1800" b="0" kern="1200" baseline="0">
          <a:solidFill>
            <a:schemeClr val="tx2"/>
          </a:solidFill>
          <a:latin typeface="+mn-lt"/>
          <a:ea typeface="+mn-ea"/>
          <a:cs typeface="+mn-cs"/>
        </a:defRPr>
      </a:lvl5pPr>
      <a:lvl6pPr marL="0" indent="0" algn="l" defTabSz="914400" rtl="0" eaLnBrk="1" latinLnBrk="0" hangingPunct="1">
        <a:lnSpc>
          <a:spcPct val="100000"/>
        </a:lnSpc>
        <a:spcBef>
          <a:spcPts val="0"/>
        </a:spcBef>
        <a:spcAft>
          <a:spcPts val="800"/>
        </a:spcAft>
        <a:buClr>
          <a:srgbClr val="5F5F5F"/>
        </a:buClr>
        <a:buFont typeface="+mj-lt"/>
        <a:buNone/>
        <a:defRPr sz="2000" kern="1200">
          <a:solidFill>
            <a:schemeClr val="accent1"/>
          </a:solidFill>
          <a:latin typeface="+mn-lt"/>
          <a:ea typeface="+mn-ea"/>
          <a:cs typeface="+mn-cs"/>
        </a:defRPr>
      </a:lvl6pPr>
      <a:lvl7pPr marL="360000" indent="-360000" algn="l" defTabSz="914400" rtl="0" eaLnBrk="1" latinLnBrk="0" hangingPunct="1">
        <a:lnSpc>
          <a:spcPct val="100000"/>
        </a:lnSpc>
        <a:spcBef>
          <a:spcPts val="0"/>
        </a:spcBef>
        <a:spcAft>
          <a:spcPts val="9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100000"/>
        </a:lnSpc>
        <a:spcBef>
          <a:spcPts val="0"/>
        </a:spcBef>
        <a:spcAft>
          <a:spcPts val="9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100000"/>
        </a:lnSpc>
        <a:spcBef>
          <a:spcPts val="0"/>
        </a:spcBef>
        <a:spcAft>
          <a:spcPts val="900"/>
        </a:spcAft>
        <a:buFont typeface="+mj-lt"/>
        <a:buAutoNum type="romanLcPeriod"/>
        <a:defRPr sz="18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38" userDrawn="1">
          <p15:clr>
            <a:srgbClr val="F26B43"/>
          </p15:clr>
        </p15:guide>
        <p15:guide id="2" pos="5558" userDrawn="1">
          <p15:clr>
            <a:srgbClr val="F26B43"/>
          </p15:clr>
        </p15:guide>
        <p15:guide id="3" orient="horz" pos="942" userDrawn="1">
          <p15:clr>
            <a:srgbClr val="F26B43"/>
          </p15:clr>
        </p15:guide>
        <p15:guide id="4" orient="horz" pos="2983" userDrawn="1">
          <p15:clr>
            <a:srgbClr val="F26B43"/>
          </p15:clr>
        </p15:guide>
        <p15:guide id="5" pos="192" userDrawn="1">
          <p15:clr>
            <a:srgbClr val="F26B43"/>
          </p15:clr>
        </p15:guide>
        <p15:guide id="6" pos="2880" userDrawn="1">
          <p15:clr>
            <a:srgbClr val="F26B43"/>
          </p15:clr>
        </p15:guide>
        <p15:guide id="7" orient="horz" pos="708" userDrawn="1">
          <p15:clr>
            <a:srgbClr val="F26B43"/>
          </p15:clr>
        </p15:guide>
        <p15:guide id="8" orient="horz" pos="372"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04800" y="276225"/>
            <a:ext cx="8509281" cy="533400"/>
          </a:xfrm>
          <a:prstGeom prst="rect">
            <a:avLst/>
          </a:prstGeom>
        </p:spPr>
        <p:txBody>
          <a:bodyPr vert="horz" lIns="0" tIns="0" rIns="0" bIns="0" rtlCol="0" anchor="ctr" anchorCtr="0">
            <a:normAutofit/>
          </a:bodyPr>
          <a:lstStyle/>
          <a:p>
            <a:r>
              <a:rPr lang="en-US" dirty="0"/>
              <a:t>Title (Arial Bold </a:t>
            </a:r>
            <a:r>
              <a:rPr lang="en-US" dirty="0" err="1"/>
              <a:t>32pt</a:t>
            </a:r>
            <a:r>
              <a:rPr lang="en-US" dirty="0"/>
              <a:t>) </a:t>
            </a:r>
            <a:endParaRPr lang="en-AU" dirty="0"/>
          </a:p>
        </p:txBody>
      </p:sp>
      <p:sp>
        <p:nvSpPr>
          <p:cNvPr id="3" name="Text Placeholder 2"/>
          <p:cNvSpPr>
            <a:spLocks noGrp="1"/>
          </p:cNvSpPr>
          <p:nvPr>
            <p:ph type="body" idx="1"/>
          </p:nvPr>
        </p:nvSpPr>
        <p:spPr bwMode="gray">
          <a:xfrm>
            <a:off x="304801" y="1495425"/>
            <a:ext cx="8509280" cy="3240087"/>
          </a:xfrm>
          <a:prstGeom prst="rect">
            <a:avLst/>
          </a:prstGeom>
        </p:spPr>
        <p:txBody>
          <a:bodyPr vert="horz" lIns="0" tIns="0" rIns="0" bIns="0" rtlCol="0">
            <a:normAutofit/>
          </a:bodyPr>
          <a:lstStyle/>
          <a:p>
            <a:pPr lvl="0"/>
            <a:r>
              <a:rPr lang="en-US" dirty="0"/>
              <a:t>Body Text (Arial 20pt)</a:t>
            </a:r>
          </a:p>
          <a:p>
            <a:pPr lvl="1"/>
            <a:r>
              <a:rPr lang="en-US" dirty="0"/>
              <a:t>Heading 1 (Arial 24pt)</a:t>
            </a:r>
          </a:p>
          <a:p>
            <a:pPr lvl="2"/>
            <a:r>
              <a:rPr lang="en-US" dirty="0"/>
              <a:t>Bullet 1 (Arial 20pt)</a:t>
            </a:r>
          </a:p>
          <a:p>
            <a:pPr lvl="3"/>
            <a:r>
              <a:rPr lang="en-US" dirty="0"/>
              <a:t>Bullet 2 (Arial </a:t>
            </a:r>
            <a:r>
              <a:rPr lang="en-US" dirty="0" err="1"/>
              <a:t>20pt</a:t>
            </a:r>
            <a:r>
              <a:rPr lang="en-US" dirty="0"/>
              <a:t>)</a:t>
            </a:r>
          </a:p>
          <a:p>
            <a:pPr lvl="4"/>
            <a:r>
              <a:rPr lang="en-US" dirty="0"/>
              <a:t>Bullet 3 (Arial </a:t>
            </a:r>
            <a:r>
              <a:rPr lang="en-US" dirty="0" err="1"/>
              <a:t>18pt</a:t>
            </a:r>
            <a:r>
              <a:rPr lang="en-US" dirty="0"/>
              <a:t>)</a:t>
            </a:r>
          </a:p>
          <a:p>
            <a:pPr lvl="5"/>
            <a:r>
              <a:rPr lang="en-US" dirty="0"/>
              <a:t>Heading 2 (Arial 20pt)</a:t>
            </a:r>
          </a:p>
          <a:p>
            <a:pPr lvl="6"/>
            <a:r>
              <a:rPr lang="en-US" dirty="0"/>
              <a:t>Number Bullet (Arial 20pt)</a:t>
            </a:r>
          </a:p>
          <a:p>
            <a:pPr lvl="7"/>
            <a:r>
              <a:rPr lang="en-US" dirty="0"/>
              <a:t>Alpha Bullet 1 (Arial </a:t>
            </a:r>
            <a:r>
              <a:rPr lang="en-US" dirty="0" err="1"/>
              <a:t>20pt</a:t>
            </a:r>
            <a:r>
              <a:rPr lang="en-US" dirty="0"/>
              <a:t>)</a:t>
            </a:r>
          </a:p>
          <a:p>
            <a:pPr lvl="8"/>
            <a:r>
              <a:rPr lang="en-US" dirty="0"/>
              <a:t>Alpha Bullet 2 (</a:t>
            </a:r>
            <a:r>
              <a:rPr lang="en-US" dirty="0" err="1"/>
              <a:t>18pt</a:t>
            </a:r>
            <a:r>
              <a:rPr lang="en-US" dirty="0"/>
              <a:t>)</a:t>
            </a:r>
            <a:endParaRPr lang="en-AU" dirty="0"/>
          </a:p>
        </p:txBody>
      </p:sp>
      <p:sp>
        <p:nvSpPr>
          <p:cNvPr id="4" name="Slide Number Placeholder 3"/>
          <p:cNvSpPr>
            <a:spLocks noGrp="1"/>
          </p:cNvSpPr>
          <p:nvPr>
            <p:ph type="sldNum" sz="quarter" idx="4"/>
          </p:nvPr>
        </p:nvSpPr>
        <p:spPr>
          <a:xfrm>
            <a:off x="8000999" y="4849813"/>
            <a:ext cx="813081" cy="198437"/>
          </a:xfrm>
          <a:prstGeom prst="rect">
            <a:avLst/>
          </a:prstGeom>
        </p:spPr>
        <p:txBody>
          <a:bodyPr vert="horz" lIns="0" tIns="0" rIns="0" bIns="0" rtlCol="0" anchor="ctr"/>
          <a:lstStyle>
            <a:lvl1pPr algn="r">
              <a:defRPr sz="1000">
                <a:solidFill>
                  <a:schemeClr val="tx2"/>
                </a:solidFill>
              </a:defRPr>
            </a:lvl1pPr>
          </a:lstStyle>
          <a:p>
            <a:fld id="{26237FA6-B01B-4AC4-B2C4-042E0C4FC130}" type="slidenum">
              <a:rPr lang="en-GB" smtClean="0"/>
              <a:pPr/>
              <a:t>‹Nr.›</a:t>
            </a:fld>
            <a:endParaRPr lang="en-GB" dirty="0"/>
          </a:p>
        </p:txBody>
      </p:sp>
      <p:sp>
        <p:nvSpPr>
          <p:cNvPr id="6" name="Footer Placeholder 5"/>
          <p:cNvSpPr>
            <a:spLocks noGrp="1"/>
          </p:cNvSpPr>
          <p:nvPr>
            <p:ph type="ftr" sz="quarter" idx="3"/>
          </p:nvPr>
        </p:nvSpPr>
        <p:spPr>
          <a:xfrm>
            <a:off x="304801" y="4849813"/>
            <a:ext cx="5440679" cy="198437"/>
          </a:xfrm>
          <a:prstGeom prst="rect">
            <a:avLst/>
          </a:prstGeom>
        </p:spPr>
        <p:txBody>
          <a:bodyPr vert="horz" lIns="0" tIns="0" rIns="0" bIns="0" rtlCol="0" anchor="ctr"/>
          <a:lstStyle>
            <a:lvl1pPr algn="l">
              <a:defRPr sz="1000">
                <a:solidFill>
                  <a:schemeClr val="tx2"/>
                </a:solidFill>
              </a:defRPr>
            </a:lvl1pPr>
          </a:lstStyle>
          <a:p>
            <a:endParaRPr lang="en-GB" dirty="0"/>
          </a:p>
        </p:txBody>
      </p:sp>
    </p:spTree>
    <p:extLst>
      <p:ext uri="{BB962C8B-B14F-4D97-AF65-F5344CB8AC3E}">
        <p14:creationId xmlns:p14="http://schemas.microsoft.com/office/powerpoint/2010/main" val="2178081115"/>
      </p:ext>
    </p:extLst>
  </p:cSld>
  <p:clrMap bg1="lt1" tx1="dk1" bg2="lt2" tx2="dk2" accent1="accent1" accent2="accent2" accent3="accent3" accent4="accent4" accent5="accent5" accent6="accent6" hlink="hlink" folHlink="folHlink"/>
  <p:sldLayoutIdLst>
    <p:sldLayoutId id="2147483842" r:id="rId1"/>
    <p:sldLayoutId id="2147483885" r:id="rId2"/>
    <p:sldLayoutId id="2147483843" r:id="rId3"/>
    <p:sldLayoutId id="2147483882" r:id="rId4"/>
    <p:sldLayoutId id="2147483847" r:id="rId5"/>
    <p:sldLayoutId id="2147483883" r:id="rId6"/>
    <p:sldLayoutId id="2147483884" r:id="rId7"/>
    <p:sldLayoutId id="2147483848" r:id="rId8"/>
  </p:sldLayoutIdLst>
  <p:hf sldNum="0" hdr="0" ftr="0" dt="0"/>
  <p:txStyles>
    <p:titleStyle>
      <a:lvl1pPr algn="l" defTabSz="914400" rtl="0" eaLnBrk="1" latinLnBrk="0" hangingPunct="1">
        <a:lnSpc>
          <a:spcPct val="80000"/>
        </a:lnSpc>
        <a:spcBef>
          <a:spcPct val="0"/>
        </a:spcBef>
        <a:buNone/>
        <a:defRPr sz="3200" b="1" kern="1200" spc="-100" baseline="0">
          <a:solidFill>
            <a:schemeClr val="accent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0"/>
        </a:spcBef>
        <a:spcAft>
          <a:spcPts val="9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800"/>
        </a:spcAft>
        <a:buClr>
          <a:schemeClr val="tx1"/>
        </a:buClr>
        <a:buFont typeface="Arial" pitchFamily="34" charset="0"/>
        <a:buNone/>
        <a:defRPr sz="2400" b="0" kern="1200">
          <a:solidFill>
            <a:schemeClr val="accent1"/>
          </a:solidFill>
          <a:latin typeface="+mn-lt"/>
          <a:ea typeface="+mn-ea"/>
          <a:cs typeface="+mn-cs"/>
        </a:defRPr>
      </a:lvl2pPr>
      <a:lvl3pPr marL="360000" indent="-360000" algn="l" defTabSz="914400" rtl="0" eaLnBrk="1" latinLnBrk="0" hangingPunct="1">
        <a:lnSpc>
          <a:spcPct val="100000"/>
        </a:lnSpc>
        <a:spcBef>
          <a:spcPts val="0"/>
        </a:spcBef>
        <a:spcAft>
          <a:spcPts val="900"/>
        </a:spcAft>
        <a:buClr>
          <a:schemeClr val="accent1"/>
        </a:buClr>
        <a:buSzPct val="80000"/>
        <a:buFont typeface="Wingdings" panose="05000000000000000000" pitchFamily="2" charset="2"/>
        <a:buChar char="n"/>
        <a:defRPr sz="2000" kern="1200" baseline="0">
          <a:solidFill>
            <a:schemeClr val="tx2"/>
          </a:solidFill>
          <a:latin typeface="+mn-lt"/>
          <a:ea typeface="+mn-ea"/>
          <a:cs typeface="+mn-cs"/>
        </a:defRPr>
      </a:lvl3pPr>
      <a:lvl4pPr marL="720000" indent="-360000" algn="l" defTabSz="914400" rtl="0" eaLnBrk="1" latinLnBrk="0" hangingPunct="1">
        <a:lnSpc>
          <a:spcPct val="100000"/>
        </a:lnSpc>
        <a:spcBef>
          <a:spcPts val="0"/>
        </a:spcBef>
        <a:spcAft>
          <a:spcPts val="900"/>
        </a:spcAft>
        <a:buClr>
          <a:schemeClr val="accent1"/>
        </a:buClr>
        <a:buSzPct val="80000"/>
        <a:buFont typeface="Wingdings" panose="05000000000000000000" pitchFamily="2" charset="2"/>
        <a:buChar char="n"/>
        <a:defRPr sz="2000" kern="1200" baseline="0">
          <a:solidFill>
            <a:schemeClr val="tx2"/>
          </a:solidFill>
          <a:latin typeface="+mn-lt"/>
          <a:ea typeface="+mn-ea"/>
          <a:cs typeface="+mn-cs"/>
        </a:defRPr>
      </a:lvl4pPr>
      <a:lvl5pPr marL="1080000" indent="-360000" algn="l" defTabSz="914400" rtl="0" eaLnBrk="1" latinLnBrk="0" hangingPunct="1">
        <a:lnSpc>
          <a:spcPct val="100000"/>
        </a:lnSpc>
        <a:spcBef>
          <a:spcPts val="0"/>
        </a:spcBef>
        <a:spcAft>
          <a:spcPts val="900"/>
        </a:spcAft>
        <a:buClr>
          <a:schemeClr val="accent1"/>
        </a:buClr>
        <a:buSzPct val="80000"/>
        <a:buFont typeface="Wingdings" panose="05000000000000000000" pitchFamily="2" charset="2"/>
        <a:buChar char="n"/>
        <a:defRPr sz="1800" b="0" kern="1200" baseline="0">
          <a:solidFill>
            <a:schemeClr val="tx2"/>
          </a:solidFill>
          <a:latin typeface="+mn-lt"/>
          <a:ea typeface="+mn-ea"/>
          <a:cs typeface="+mn-cs"/>
        </a:defRPr>
      </a:lvl5pPr>
      <a:lvl6pPr marL="0" indent="0" algn="l" defTabSz="914400" rtl="0" eaLnBrk="1" latinLnBrk="0" hangingPunct="1">
        <a:lnSpc>
          <a:spcPct val="100000"/>
        </a:lnSpc>
        <a:spcBef>
          <a:spcPts val="0"/>
        </a:spcBef>
        <a:spcAft>
          <a:spcPts val="8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100000"/>
        </a:lnSpc>
        <a:spcBef>
          <a:spcPts val="0"/>
        </a:spcBef>
        <a:spcAft>
          <a:spcPts val="9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100000"/>
        </a:lnSpc>
        <a:spcBef>
          <a:spcPts val="0"/>
        </a:spcBef>
        <a:spcAft>
          <a:spcPts val="9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100000"/>
        </a:lnSpc>
        <a:spcBef>
          <a:spcPts val="0"/>
        </a:spcBef>
        <a:spcAft>
          <a:spcPts val="900"/>
        </a:spcAft>
        <a:buFont typeface="+mj-lt"/>
        <a:buAutoNum type="romanLcPeriod"/>
        <a:defRPr sz="18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9" orient="horz" pos="1838" userDrawn="1">
          <p15:clr>
            <a:srgbClr val="F26B43"/>
          </p15:clr>
        </p15:guide>
        <p15:guide id="10" pos="5558" userDrawn="1">
          <p15:clr>
            <a:srgbClr val="F26B43"/>
          </p15:clr>
        </p15:guide>
        <p15:guide id="11" orient="horz" pos="942" userDrawn="1">
          <p15:clr>
            <a:srgbClr val="F26B43"/>
          </p15:clr>
        </p15:guide>
        <p15:guide id="12" orient="horz" pos="2983" userDrawn="1">
          <p15:clr>
            <a:srgbClr val="F26B43"/>
          </p15:clr>
        </p15:guide>
        <p15:guide id="13" pos="192" userDrawn="1">
          <p15:clr>
            <a:srgbClr val="F26B43"/>
          </p15:clr>
        </p15:guide>
        <p15:guide id="14" pos="2880" userDrawn="1">
          <p15:clr>
            <a:srgbClr val="F26B43"/>
          </p15:clr>
        </p15:guide>
        <p15:guide id="15" orient="horz" pos="708" userDrawn="1">
          <p15:clr>
            <a:srgbClr val="F26B43"/>
          </p15:clr>
        </p15:guide>
        <p15:guide id="16" orient="horz" pos="372"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304800" y="410400"/>
            <a:ext cx="8509281" cy="453600"/>
          </a:xfrm>
          <a:prstGeom prst="rect">
            <a:avLst/>
          </a:prstGeom>
        </p:spPr>
        <p:txBody>
          <a:bodyPr vert="horz" lIns="0" tIns="0" rIns="0" bIns="0" rtlCol="0" anchor="t" anchorCtr="0">
            <a:normAutofit/>
          </a:bodyPr>
          <a:lstStyle/>
          <a:p>
            <a:r>
              <a:rPr lang="en-US" dirty="0"/>
              <a:t>Title (Arial Bold </a:t>
            </a:r>
            <a:r>
              <a:rPr lang="en-US" dirty="0" err="1"/>
              <a:t>32pt</a:t>
            </a:r>
            <a:r>
              <a:rPr lang="en-US" dirty="0"/>
              <a:t>) </a:t>
            </a:r>
            <a:endParaRPr lang="en-AU" dirty="0"/>
          </a:p>
        </p:txBody>
      </p:sp>
      <p:sp>
        <p:nvSpPr>
          <p:cNvPr id="3" name="Text Placeholder 2"/>
          <p:cNvSpPr>
            <a:spLocks noGrp="1"/>
          </p:cNvSpPr>
          <p:nvPr>
            <p:ph type="body" idx="1"/>
          </p:nvPr>
        </p:nvSpPr>
        <p:spPr bwMode="gray">
          <a:xfrm>
            <a:off x="304801" y="1495425"/>
            <a:ext cx="8509280" cy="3240087"/>
          </a:xfrm>
          <a:prstGeom prst="rect">
            <a:avLst/>
          </a:prstGeom>
        </p:spPr>
        <p:txBody>
          <a:bodyPr vert="horz" lIns="0" tIns="0" rIns="0" bIns="0" rtlCol="0">
            <a:normAutofit/>
          </a:bodyPr>
          <a:lstStyle/>
          <a:p>
            <a:pPr lvl="0"/>
            <a:r>
              <a:rPr lang="en-US" dirty="0"/>
              <a:t>Body Text (Arial 20pt)</a:t>
            </a:r>
          </a:p>
          <a:p>
            <a:pPr lvl="1"/>
            <a:r>
              <a:rPr lang="en-US" dirty="0"/>
              <a:t>Heading 1 (Arial 24pt)</a:t>
            </a:r>
          </a:p>
          <a:p>
            <a:pPr lvl="2"/>
            <a:r>
              <a:rPr lang="en-US" dirty="0"/>
              <a:t>Bullet 1 (Arial 20pt)</a:t>
            </a:r>
          </a:p>
          <a:p>
            <a:pPr lvl="3"/>
            <a:r>
              <a:rPr lang="en-US" dirty="0"/>
              <a:t>Bullet 2 (Arial </a:t>
            </a:r>
            <a:r>
              <a:rPr lang="en-US" dirty="0" err="1"/>
              <a:t>20pt</a:t>
            </a:r>
            <a:r>
              <a:rPr lang="en-US" dirty="0"/>
              <a:t>)</a:t>
            </a:r>
          </a:p>
          <a:p>
            <a:pPr lvl="4"/>
            <a:r>
              <a:rPr lang="en-US" dirty="0"/>
              <a:t>Bullet 3 (Arial </a:t>
            </a:r>
            <a:r>
              <a:rPr lang="en-US" dirty="0" err="1"/>
              <a:t>18pt</a:t>
            </a:r>
            <a:r>
              <a:rPr lang="en-US" dirty="0"/>
              <a:t>)</a:t>
            </a:r>
          </a:p>
          <a:p>
            <a:pPr lvl="5"/>
            <a:r>
              <a:rPr lang="en-US" dirty="0"/>
              <a:t>Heading 2 (Arial 20pt)</a:t>
            </a:r>
          </a:p>
          <a:p>
            <a:pPr lvl="6"/>
            <a:r>
              <a:rPr lang="en-US" dirty="0"/>
              <a:t>Number Bullet (Arial 20pt)</a:t>
            </a:r>
          </a:p>
          <a:p>
            <a:pPr lvl="7"/>
            <a:r>
              <a:rPr lang="en-US" dirty="0"/>
              <a:t>Alpha Bullet 1 (Arial </a:t>
            </a:r>
            <a:r>
              <a:rPr lang="en-US" dirty="0" err="1"/>
              <a:t>20pt</a:t>
            </a:r>
            <a:r>
              <a:rPr lang="en-US" dirty="0"/>
              <a:t>)</a:t>
            </a:r>
          </a:p>
          <a:p>
            <a:pPr lvl="8"/>
            <a:r>
              <a:rPr lang="en-US" dirty="0"/>
              <a:t>Alpha Bullet 2 (</a:t>
            </a:r>
            <a:r>
              <a:rPr lang="en-US" dirty="0" err="1"/>
              <a:t>18pt</a:t>
            </a:r>
            <a:r>
              <a:rPr lang="en-US" dirty="0"/>
              <a:t>)</a:t>
            </a:r>
            <a:endParaRPr lang="en-AU" dirty="0"/>
          </a:p>
        </p:txBody>
      </p:sp>
      <p:sp>
        <p:nvSpPr>
          <p:cNvPr id="4" name="Slide Number Placeholder 3"/>
          <p:cNvSpPr>
            <a:spLocks noGrp="1"/>
          </p:cNvSpPr>
          <p:nvPr>
            <p:ph type="sldNum" sz="quarter" idx="4"/>
          </p:nvPr>
        </p:nvSpPr>
        <p:spPr>
          <a:xfrm>
            <a:off x="8000999" y="4849813"/>
            <a:ext cx="813081" cy="198437"/>
          </a:xfrm>
          <a:prstGeom prst="rect">
            <a:avLst/>
          </a:prstGeom>
        </p:spPr>
        <p:txBody>
          <a:bodyPr vert="horz" lIns="0" tIns="0" rIns="0" bIns="0" rtlCol="0" anchor="ctr"/>
          <a:lstStyle>
            <a:lvl1pPr algn="r">
              <a:defRPr sz="1000">
                <a:solidFill>
                  <a:schemeClr val="tx2"/>
                </a:solidFill>
              </a:defRPr>
            </a:lvl1pPr>
          </a:lstStyle>
          <a:p>
            <a:fld id="{26237FA6-B01B-4AC4-B2C4-042E0C4FC130}" type="slidenum">
              <a:rPr lang="en-GB" smtClean="0"/>
              <a:pPr/>
              <a:t>‹Nr.›</a:t>
            </a:fld>
            <a:endParaRPr lang="en-GB" dirty="0"/>
          </a:p>
        </p:txBody>
      </p:sp>
      <p:sp>
        <p:nvSpPr>
          <p:cNvPr id="6" name="Footer Placeholder 5"/>
          <p:cNvSpPr>
            <a:spLocks noGrp="1"/>
          </p:cNvSpPr>
          <p:nvPr>
            <p:ph type="ftr" sz="quarter" idx="3"/>
          </p:nvPr>
        </p:nvSpPr>
        <p:spPr>
          <a:xfrm>
            <a:off x="304801" y="4849813"/>
            <a:ext cx="5440679" cy="198437"/>
          </a:xfrm>
          <a:prstGeom prst="rect">
            <a:avLst/>
          </a:prstGeom>
        </p:spPr>
        <p:txBody>
          <a:bodyPr vert="horz" lIns="0" tIns="0" rIns="0" bIns="0" rtlCol="0" anchor="ctr"/>
          <a:lstStyle>
            <a:lvl1pPr algn="l">
              <a:defRPr sz="1000">
                <a:solidFill>
                  <a:schemeClr val="tx2"/>
                </a:solidFill>
              </a:defRPr>
            </a:lvl1pPr>
          </a:lstStyle>
          <a:p>
            <a:endParaRPr lang="en-GB" dirty="0"/>
          </a:p>
        </p:txBody>
      </p:sp>
    </p:spTree>
    <p:extLst>
      <p:ext uri="{BB962C8B-B14F-4D97-AF65-F5344CB8AC3E}">
        <p14:creationId xmlns:p14="http://schemas.microsoft.com/office/powerpoint/2010/main" val="2488754303"/>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 id="2147483926" r:id="rId12"/>
    <p:sldLayoutId id="2147483924" r:id="rId13"/>
    <p:sldLayoutId id="2147483927" r:id="rId14"/>
    <p:sldLayoutId id="2147483925" r:id="rId15"/>
  </p:sldLayoutIdLst>
  <p:hf sldNum="0" hdr="0" ftr="0" dt="0"/>
  <p:txStyles>
    <p:titleStyle>
      <a:lvl1pPr algn="l" defTabSz="914400" rtl="0" eaLnBrk="1" latinLnBrk="0" hangingPunct="1">
        <a:lnSpc>
          <a:spcPct val="80000"/>
        </a:lnSpc>
        <a:spcBef>
          <a:spcPct val="0"/>
        </a:spcBef>
        <a:buNone/>
        <a:defRPr sz="3200" b="1" kern="1200" spc="-100" baseline="0">
          <a:solidFill>
            <a:schemeClr val="accent1"/>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100000"/>
        </a:lnSpc>
        <a:spcBef>
          <a:spcPts val="0"/>
        </a:spcBef>
        <a:spcAft>
          <a:spcPts val="9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800"/>
        </a:spcAft>
        <a:buClr>
          <a:schemeClr val="tx1"/>
        </a:buClr>
        <a:buFont typeface="Arial" pitchFamily="34" charset="0"/>
        <a:buNone/>
        <a:defRPr sz="2400" b="0" kern="1200">
          <a:solidFill>
            <a:schemeClr val="accent1"/>
          </a:solidFill>
          <a:latin typeface="+mn-lt"/>
          <a:ea typeface="+mn-ea"/>
          <a:cs typeface="+mn-cs"/>
        </a:defRPr>
      </a:lvl2pPr>
      <a:lvl3pPr marL="360000" indent="-360000" algn="l" defTabSz="914400" rtl="0" eaLnBrk="1" latinLnBrk="0" hangingPunct="1">
        <a:lnSpc>
          <a:spcPct val="100000"/>
        </a:lnSpc>
        <a:spcBef>
          <a:spcPts val="0"/>
        </a:spcBef>
        <a:spcAft>
          <a:spcPts val="900"/>
        </a:spcAft>
        <a:buClr>
          <a:schemeClr val="accent1"/>
        </a:buClr>
        <a:buSzPct val="80000"/>
        <a:buFont typeface="Wingdings" panose="05000000000000000000" pitchFamily="2" charset="2"/>
        <a:buChar char="n"/>
        <a:defRPr sz="2000" kern="1200" baseline="0">
          <a:solidFill>
            <a:schemeClr val="tx2"/>
          </a:solidFill>
          <a:latin typeface="+mn-lt"/>
          <a:ea typeface="+mn-ea"/>
          <a:cs typeface="+mn-cs"/>
        </a:defRPr>
      </a:lvl3pPr>
      <a:lvl4pPr marL="720000" indent="-360000" algn="l" defTabSz="914400" rtl="0" eaLnBrk="1" latinLnBrk="0" hangingPunct="1">
        <a:lnSpc>
          <a:spcPct val="100000"/>
        </a:lnSpc>
        <a:spcBef>
          <a:spcPts val="0"/>
        </a:spcBef>
        <a:spcAft>
          <a:spcPts val="900"/>
        </a:spcAft>
        <a:buClr>
          <a:schemeClr val="accent1"/>
        </a:buClr>
        <a:buSzPct val="80000"/>
        <a:buFont typeface="Wingdings" panose="05000000000000000000" pitchFamily="2" charset="2"/>
        <a:buChar char="n"/>
        <a:defRPr sz="2000" kern="1200" baseline="0">
          <a:solidFill>
            <a:schemeClr val="tx2"/>
          </a:solidFill>
          <a:latin typeface="+mn-lt"/>
          <a:ea typeface="+mn-ea"/>
          <a:cs typeface="+mn-cs"/>
        </a:defRPr>
      </a:lvl4pPr>
      <a:lvl5pPr marL="1080000" indent="-360000" algn="l" defTabSz="914400" rtl="0" eaLnBrk="1" latinLnBrk="0" hangingPunct="1">
        <a:lnSpc>
          <a:spcPct val="100000"/>
        </a:lnSpc>
        <a:spcBef>
          <a:spcPts val="0"/>
        </a:spcBef>
        <a:spcAft>
          <a:spcPts val="900"/>
        </a:spcAft>
        <a:buClr>
          <a:schemeClr val="accent1"/>
        </a:buClr>
        <a:buSzPct val="80000"/>
        <a:buFont typeface="Wingdings" panose="05000000000000000000" pitchFamily="2" charset="2"/>
        <a:buChar char="n"/>
        <a:defRPr sz="1800" b="0" kern="1200" baseline="0">
          <a:solidFill>
            <a:schemeClr val="tx2"/>
          </a:solidFill>
          <a:latin typeface="+mn-lt"/>
          <a:ea typeface="+mn-ea"/>
          <a:cs typeface="+mn-cs"/>
        </a:defRPr>
      </a:lvl5pPr>
      <a:lvl6pPr marL="0" indent="0" algn="l" defTabSz="914400" rtl="0" eaLnBrk="1" latinLnBrk="0" hangingPunct="1">
        <a:lnSpc>
          <a:spcPct val="100000"/>
        </a:lnSpc>
        <a:spcBef>
          <a:spcPts val="0"/>
        </a:spcBef>
        <a:spcAft>
          <a:spcPts val="8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100000"/>
        </a:lnSpc>
        <a:spcBef>
          <a:spcPts val="0"/>
        </a:spcBef>
        <a:spcAft>
          <a:spcPts val="9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100000"/>
        </a:lnSpc>
        <a:spcBef>
          <a:spcPts val="0"/>
        </a:spcBef>
        <a:spcAft>
          <a:spcPts val="9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100000"/>
        </a:lnSpc>
        <a:spcBef>
          <a:spcPts val="0"/>
        </a:spcBef>
        <a:spcAft>
          <a:spcPts val="900"/>
        </a:spcAft>
        <a:buFont typeface="+mj-lt"/>
        <a:buAutoNum type="romanLcPeriod"/>
        <a:defRPr sz="18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38">
          <p15:clr>
            <a:srgbClr val="F26B43"/>
          </p15:clr>
        </p15:guide>
        <p15:guide id="2" pos="5558">
          <p15:clr>
            <a:srgbClr val="F26B43"/>
          </p15:clr>
        </p15:guide>
        <p15:guide id="4" orient="horz" pos="2983">
          <p15:clr>
            <a:srgbClr val="F26B43"/>
          </p15:clr>
        </p15:guide>
        <p15:guide id="5" pos="192">
          <p15:clr>
            <a:srgbClr val="F26B43"/>
          </p15:clr>
        </p15:guide>
        <p15:guide id="6" pos="2880">
          <p15:clr>
            <a:srgbClr val="F26B43"/>
          </p15:clr>
        </p15:guide>
        <p15:guide id="7" orient="horz" pos="701" userDrawn="1">
          <p15:clr>
            <a:srgbClr val="F26B43"/>
          </p15:clr>
        </p15:guide>
        <p15:guide id="8" orient="horz" pos="372">
          <p15:clr>
            <a:srgbClr val="F26B43"/>
          </p15:clr>
        </p15:guide>
        <p15:guide id="9" orient="horz" pos="942"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Prepared for IEEI Colloquium		Milan Italy	</a:t>
            </a:r>
            <a:r>
              <a:rPr lang="en-US" smtClean="0"/>
              <a:t>May 20, </a:t>
            </a:r>
            <a:r>
              <a:rPr lang="en-US" dirty="0" smtClean="0"/>
              <a:t>2022</a:t>
            </a:r>
            <a:endParaRPr lang="en-US" dirty="0"/>
          </a:p>
        </p:txBody>
      </p:sp>
      <p:sp>
        <p:nvSpPr>
          <p:cNvPr id="4" name="Title 3"/>
          <p:cNvSpPr>
            <a:spLocks noGrp="1"/>
          </p:cNvSpPr>
          <p:nvPr>
            <p:ph type="ctrTitle"/>
          </p:nvPr>
        </p:nvSpPr>
        <p:spPr/>
        <p:txBody>
          <a:bodyPr/>
          <a:lstStyle/>
          <a:p>
            <a:r>
              <a:rPr lang="en-US" dirty="0" smtClean="0"/>
              <a:t>Financing of Insolvency Proceedings (and a Word About Releases)</a:t>
            </a:r>
            <a:br>
              <a:rPr lang="en-US" dirty="0" smtClean="0"/>
            </a:br>
            <a:endParaRPr lang="en-US" dirty="0"/>
          </a:p>
        </p:txBody>
      </p:sp>
    </p:spTree>
    <p:extLst>
      <p:ext uri="{BB962C8B-B14F-4D97-AF65-F5344CB8AC3E}">
        <p14:creationId xmlns:p14="http://schemas.microsoft.com/office/powerpoint/2010/main" val="3597801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normAutofit/>
          </a:bodyPr>
          <a:lstStyle/>
          <a:p>
            <a:r>
              <a:rPr lang="en-US" dirty="0" smtClean="0"/>
              <a:t>Overview of U.S. Post-Petition Financing</a:t>
            </a:r>
            <a:endParaRPr lang="en-US" dirty="0"/>
          </a:p>
        </p:txBody>
      </p:sp>
      <p:sp>
        <p:nvSpPr>
          <p:cNvPr id="11" name="Content Placeholder 5"/>
          <p:cNvSpPr>
            <a:spLocks noGrp="1"/>
          </p:cNvSpPr>
          <p:nvPr>
            <p:ph sz="quarter" idx="10"/>
          </p:nvPr>
        </p:nvSpPr>
        <p:spPr>
          <a:xfrm>
            <a:off x="334019" y="1337904"/>
            <a:ext cx="8496300" cy="3240087"/>
          </a:xfrm>
        </p:spPr>
        <p:txBody>
          <a:bodyPr>
            <a:normAutofit/>
          </a:bodyPr>
          <a:lstStyle/>
          <a:p>
            <a:pPr lvl="2">
              <a:spcBef>
                <a:spcPts val="1200"/>
              </a:spcBef>
              <a:spcAft>
                <a:spcPts val="600"/>
              </a:spcAft>
            </a:pPr>
            <a:r>
              <a:rPr lang="en-US" sz="1600" dirty="0"/>
              <a:t>Traditional “check and balance" on over-aggressive lender </a:t>
            </a:r>
          </a:p>
          <a:p>
            <a:pPr lvl="2">
              <a:spcBef>
                <a:spcPts val="1200"/>
              </a:spcBef>
              <a:spcAft>
                <a:spcPts val="600"/>
              </a:spcAft>
            </a:pPr>
            <a:r>
              <a:rPr lang="en-US" sz="1600" dirty="0"/>
              <a:t>Diminished by increasing use of lockups and plan support agreements (PSAs) with financial creditors</a:t>
            </a:r>
          </a:p>
          <a:p>
            <a:pPr lvl="3">
              <a:spcBef>
                <a:spcPts val="1200"/>
              </a:spcBef>
              <a:spcAft>
                <a:spcPts val="600"/>
              </a:spcAft>
            </a:pPr>
            <a:r>
              <a:rPr lang="en-US" sz="1600" dirty="0"/>
              <a:t>May participate in DiP loan themselves</a:t>
            </a:r>
          </a:p>
          <a:p>
            <a:pPr marL="0" lvl="2" indent="0">
              <a:spcBef>
                <a:spcPts val="1200"/>
              </a:spcBef>
              <a:spcAft>
                <a:spcPts val="600"/>
              </a:spcAft>
              <a:buNone/>
            </a:pPr>
            <a:endParaRPr lang="en-US" sz="1600" dirty="0" smtClean="0"/>
          </a:p>
          <a:p>
            <a:pPr lvl="2">
              <a:spcBef>
                <a:spcPts val="1200"/>
              </a:spcBef>
              <a:spcAft>
                <a:spcPts val="1200"/>
              </a:spcAft>
            </a:pPr>
            <a:endParaRPr lang="en-US" dirty="0" smtClean="0"/>
          </a:p>
        </p:txBody>
      </p:sp>
      <p:sp>
        <p:nvSpPr>
          <p:cNvPr id="10" name="Text Placeholder 9"/>
          <p:cNvSpPr>
            <a:spLocks noGrp="1"/>
          </p:cNvSpPr>
          <p:nvPr>
            <p:ph type="body" sz="quarter" idx="11"/>
          </p:nvPr>
        </p:nvSpPr>
        <p:spPr>
          <a:xfrm>
            <a:off x="304800" y="850091"/>
            <a:ext cx="8507413" cy="476249"/>
          </a:xfrm>
        </p:spPr>
        <p:txBody>
          <a:bodyPr/>
          <a:lstStyle/>
          <a:p>
            <a:r>
              <a:rPr lang="en-US" dirty="0"/>
              <a:t>Role of Creditors Committee</a:t>
            </a:r>
          </a:p>
        </p:txBody>
      </p:sp>
    </p:spTree>
    <p:extLst>
      <p:ext uri="{BB962C8B-B14F-4D97-AF65-F5344CB8AC3E}">
        <p14:creationId xmlns:p14="http://schemas.microsoft.com/office/powerpoint/2010/main" val="2478794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normAutofit/>
          </a:bodyPr>
          <a:lstStyle/>
          <a:p>
            <a:r>
              <a:rPr lang="en-US" dirty="0" smtClean="0"/>
              <a:t>Overview of U.S. Post-Petition Financing</a:t>
            </a:r>
            <a:endParaRPr lang="en-US" dirty="0"/>
          </a:p>
        </p:txBody>
      </p:sp>
      <p:sp>
        <p:nvSpPr>
          <p:cNvPr id="11" name="Content Placeholder 5"/>
          <p:cNvSpPr>
            <a:spLocks noGrp="1"/>
          </p:cNvSpPr>
          <p:nvPr>
            <p:ph sz="quarter" idx="10"/>
          </p:nvPr>
        </p:nvSpPr>
        <p:spPr>
          <a:xfrm>
            <a:off x="334019" y="1337904"/>
            <a:ext cx="8496300" cy="3240087"/>
          </a:xfrm>
        </p:spPr>
        <p:txBody>
          <a:bodyPr>
            <a:normAutofit/>
          </a:bodyPr>
          <a:lstStyle/>
          <a:p>
            <a:pPr lvl="2">
              <a:spcBef>
                <a:spcPts val="1200"/>
              </a:spcBef>
              <a:spcAft>
                <a:spcPts val="600"/>
              </a:spcAft>
            </a:pPr>
            <a:r>
              <a:rPr lang="en-US" sz="1600" dirty="0"/>
              <a:t>Are some countries seeking to entice foreign entities by offering attractive financing mechanisms</a:t>
            </a:r>
            <a:r>
              <a:rPr lang="en-US" sz="1600" dirty="0" smtClean="0"/>
              <a:t>?</a:t>
            </a:r>
          </a:p>
          <a:p>
            <a:pPr lvl="3">
              <a:spcBef>
                <a:spcPts val="1200"/>
              </a:spcBef>
              <a:spcAft>
                <a:spcPts val="600"/>
              </a:spcAft>
            </a:pPr>
            <a:r>
              <a:rPr lang="en-US" sz="1600" i="1" dirty="0"/>
              <a:t>Avianca </a:t>
            </a:r>
            <a:r>
              <a:rPr lang="en-US" sz="1600" dirty="0"/>
              <a:t>(2020)</a:t>
            </a:r>
          </a:p>
          <a:p>
            <a:pPr lvl="3">
              <a:spcBef>
                <a:spcPts val="1200"/>
              </a:spcBef>
              <a:spcAft>
                <a:spcPts val="600"/>
              </a:spcAft>
            </a:pPr>
            <a:r>
              <a:rPr lang="en-US" sz="1600" i="1" dirty="0" smtClean="0"/>
              <a:t>Aeromexico </a:t>
            </a:r>
            <a:r>
              <a:rPr lang="en-US" sz="1600" dirty="0"/>
              <a:t>(2020)</a:t>
            </a:r>
          </a:p>
          <a:p>
            <a:pPr lvl="3">
              <a:spcBef>
                <a:spcPts val="1200"/>
              </a:spcBef>
              <a:spcAft>
                <a:spcPts val="600"/>
              </a:spcAft>
            </a:pPr>
            <a:r>
              <a:rPr lang="en-US" sz="1600" i="1" dirty="0" smtClean="0"/>
              <a:t>LATAM </a:t>
            </a:r>
            <a:r>
              <a:rPr lang="en-US" sz="1600" dirty="0"/>
              <a:t>(2020) -- first-day battle over insider financing </a:t>
            </a:r>
            <a:endParaRPr lang="en-US" sz="1600" dirty="0" smtClean="0"/>
          </a:p>
          <a:p>
            <a:pPr lvl="4">
              <a:spcBef>
                <a:spcPts val="1200"/>
              </a:spcBef>
              <a:spcAft>
                <a:spcPts val="600"/>
              </a:spcAft>
            </a:pPr>
            <a:r>
              <a:rPr lang="en-US" sz="1400" dirty="0"/>
              <a:t>de facto plan/inadequate disclosure </a:t>
            </a:r>
            <a:r>
              <a:rPr lang="en-US" sz="1400" dirty="0" smtClean="0">
                <a:sym typeface="Wingdings" panose="05000000000000000000" pitchFamily="2" charset="2"/>
              </a:rPr>
              <a:t></a:t>
            </a:r>
            <a:r>
              <a:rPr lang="en-US" sz="1400" dirty="0" smtClean="0"/>
              <a:t> </a:t>
            </a:r>
            <a:r>
              <a:rPr lang="en-US" sz="1400" dirty="0"/>
              <a:t>pending battle </a:t>
            </a:r>
            <a:r>
              <a:rPr lang="en-US" sz="1400" dirty="0" smtClean="0"/>
              <a:t>over </a:t>
            </a:r>
            <a:r>
              <a:rPr lang="en-US" sz="1400" dirty="0"/>
              <a:t>plan confirmation</a:t>
            </a:r>
          </a:p>
          <a:p>
            <a:pPr lvl="3">
              <a:spcBef>
                <a:spcPts val="1200"/>
              </a:spcBef>
              <a:spcAft>
                <a:spcPts val="600"/>
              </a:spcAft>
            </a:pPr>
            <a:r>
              <a:rPr lang="en-US" sz="1600" i="1" dirty="0"/>
              <a:t>Philippine Airways </a:t>
            </a:r>
            <a:r>
              <a:rPr lang="en-US" sz="1600" dirty="0"/>
              <a:t>(2021)</a:t>
            </a:r>
          </a:p>
          <a:p>
            <a:pPr lvl="3">
              <a:spcBef>
                <a:spcPts val="1200"/>
              </a:spcBef>
              <a:spcAft>
                <a:spcPts val="600"/>
              </a:spcAft>
            </a:pPr>
            <a:endParaRPr lang="en-US" sz="1600" dirty="0" smtClean="0"/>
          </a:p>
          <a:p>
            <a:pPr marL="0" lvl="2" indent="0">
              <a:spcBef>
                <a:spcPts val="1200"/>
              </a:spcBef>
              <a:spcAft>
                <a:spcPts val="600"/>
              </a:spcAft>
              <a:buNone/>
            </a:pPr>
            <a:endParaRPr lang="en-US" sz="1600" dirty="0" smtClean="0"/>
          </a:p>
          <a:p>
            <a:pPr lvl="2">
              <a:spcBef>
                <a:spcPts val="1200"/>
              </a:spcBef>
              <a:spcAft>
                <a:spcPts val="1200"/>
              </a:spcAft>
            </a:pPr>
            <a:endParaRPr lang="en-US" dirty="0" smtClean="0"/>
          </a:p>
        </p:txBody>
      </p:sp>
      <p:sp>
        <p:nvSpPr>
          <p:cNvPr id="10" name="Text Placeholder 9"/>
          <p:cNvSpPr>
            <a:spLocks noGrp="1"/>
          </p:cNvSpPr>
          <p:nvPr>
            <p:ph type="body" sz="quarter" idx="11"/>
          </p:nvPr>
        </p:nvSpPr>
        <p:spPr>
          <a:xfrm>
            <a:off x="304800" y="850091"/>
            <a:ext cx="8507413" cy="476249"/>
          </a:xfrm>
        </p:spPr>
        <p:txBody>
          <a:bodyPr/>
          <a:lstStyle/>
          <a:p>
            <a:r>
              <a:rPr lang="en-US" dirty="0"/>
              <a:t>Attractiveness </a:t>
            </a:r>
            <a:r>
              <a:rPr lang="en-US" dirty="0">
                <a:sym typeface="Wingdings" panose="05000000000000000000" pitchFamily="2" charset="2"/>
              </a:rPr>
              <a:t> “bankruptcy tourism”</a:t>
            </a:r>
          </a:p>
        </p:txBody>
      </p:sp>
    </p:spTree>
    <p:extLst>
      <p:ext uri="{BB962C8B-B14F-4D97-AF65-F5344CB8AC3E}">
        <p14:creationId xmlns:p14="http://schemas.microsoft.com/office/powerpoint/2010/main" val="940395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p:txBody>
          <a:bodyPr/>
          <a:lstStyle/>
          <a:p>
            <a:r>
              <a:rPr lang="en-US" dirty="0" smtClean="0"/>
              <a:t>2</a:t>
            </a:r>
            <a:endParaRPr lang="en-US" dirty="0"/>
          </a:p>
        </p:txBody>
      </p:sp>
      <p:sp>
        <p:nvSpPr>
          <p:cNvPr id="9" name="Title 8"/>
          <p:cNvSpPr>
            <a:spLocks noGrp="1"/>
          </p:cNvSpPr>
          <p:nvPr>
            <p:ph type="ctrTitle"/>
          </p:nvPr>
        </p:nvSpPr>
        <p:spPr/>
        <p:txBody>
          <a:bodyPr/>
          <a:lstStyle/>
          <a:p>
            <a:r>
              <a:rPr lang="en-US" sz="4800" dirty="0"/>
              <a:t>Availability of Financing Under Other Restructuring Laws</a:t>
            </a:r>
          </a:p>
        </p:txBody>
      </p:sp>
    </p:spTree>
    <p:extLst>
      <p:ext uri="{BB962C8B-B14F-4D97-AF65-F5344CB8AC3E}">
        <p14:creationId xmlns:p14="http://schemas.microsoft.com/office/powerpoint/2010/main" val="283058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lstStyle/>
          <a:p>
            <a:r>
              <a:rPr lang="en-US" dirty="0" smtClean="0"/>
              <a:t>Other Restructuring Laws</a:t>
            </a:r>
            <a:endParaRPr lang="en-US" dirty="0"/>
          </a:p>
        </p:txBody>
      </p:sp>
      <p:sp>
        <p:nvSpPr>
          <p:cNvPr id="11" name="Content Placeholder 5"/>
          <p:cNvSpPr>
            <a:spLocks noGrp="1"/>
          </p:cNvSpPr>
          <p:nvPr>
            <p:ph sz="quarter" idx="10"/>
          </p:nvPr>
        </p:nvSpPr>
        <p:spPr/>
        <p:txBody>
          <a:bodyPr>
            <a:normAutofit/>
          </a:bodyPr>
          <a:lstStyle/>
          <a:p>
            <a:pPr lvl="2">
              <a:spcBef>
                <a:spcPts val="1200"/>
              </a:spcBef>
              <a:spcAft>
                <a:spcPts val="600"/>
              </a:spcAft>
            </a:pPr>
            <a:r>
              <a:rPr lang="en-US" sz="1600" dirty="0" smtClean="0"/>
              <a:t>UK and EU Nations</a:t>
            </a:r>
          </a:p>
          <a:p>
            <a:pPr lvl="2">
              <a:spcBef>
                <a:spcPts val="1200"/>
              </a:spcBef>
              <a:spcAft>
                <a:spcPts val="600"/>
              </a:spcAft>
            </a:pPr>
            <a:r>
              <a:rPr lang="en-US" sz="1600" dirty="0" smtClean="0"/>
              <a:t>Hong Kong and Singapore frameworks</a:t>
            </a:r>
          </a:p>
          <a:p>
            <a:pPr lvl="2">
              <a:spcBef>
                <a:spcPts val="1200"/>
              </a:spcBef>
              <a:spcAft>
                <a:spcPts val="600"/>
              </a:spcAft>
            </a:pPr>
            <a:r>
              <a:rPr lang="en-US" sz="1600" dirty="0" smtClean="0"/>
              <a:t>Asia law reform generally</a:t>
            </a:r>
          </a:p>
          <a:p>
            <a:pPr lvl="2">
              <a:spcBef>
                <a:spcPts val="1200"/>
              </a:spcBef>
              <a:spcAft>
                <a:spcPts val="600"/>
              </a:spcAft>
            </a:pPr>
            <a:endParaRPr lang="en-US" sz="1600" dirty="0" smtClean="0"/>
          </a:p>
        </p:txBody>
      </p:sp>
      <p:sp>
        <p:nvSpPr>
          <p:cNvPr id="10" name="Text Placeholder 9"/>
          <p:cNvSpPr>
            <a:spLocks noGrp="1"/>
          </p:cNvSpPr>
          <p:nvPr>
            <p:ph type="body" sz="quarter" idx="11"/>
          </p:nvPr>
        </p:nvSpPr>
        <p:spPr/>
        <p:txBody>
          <a:bodyPr/>
          <a:lstStyle/>
          <a:p>
            <a:r>
              <a:rPr lang="en-US" dirty="0" smtClean="0"/>
              <a:t>Different Countries, Different Approaches</a:t>
            </a:r>
            <a:endParaRPr lang="en-US" dirty="0"/>
          </a:p>
        </p:txBody>
      </p:sp>
    </p:spTree>
    <p:extLst>
      <p:ext uri="{BB962C8B-B14F-4D97-AF65-F5344CB8AC3E}">
        <p14:creationId xmlns:p14="http://schemas.microsoft.com/office/powerpoint/2010/main" val="3637770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3</a:t>
            </a:r>
            <a:endParaRPr lang="en-US" dirty="0"/>
          </a:p>
        </p:txBody>
      </p:sp>
      <p:sp>
        <p:nvSpPr>
          <p:cNvPr id="3" name="Title 2"/>
          <p:cNvSpPr>
            <a:spLocks noGrp="1"/>
          </p:cNvSpPr>
          <p:nvPr>
            <p:ph type="ctrTitle"/>
          </p:nvPr>
        </p:nvSpPr>
        <p:spPr/>
        <p:txBody>
          <a:bodyPr/>
          <a:lstStyle/>
          <a:p>
            <a:r>
              <a:rPr lang="en-US" sz="4800" dirty="0" smtClean="0"/>
              <a:t>Financing as a Tool of Control</a:t>
            </a:r>
            <a:endParaRPr lang="en-US" sz="4800" dirty="0"/>
          </a:p>
        </p:txBody>
      </p:sp>
    </p:spTree>
    <p:extLst>
      <p:ext uri="{BB962C8B-B14F-4D97-AF65-F5344CB8AC3E}">
        <p14:creationId xmlns:p14="http://schemas.microsoft.com/office/powerpoint/2010/main" val="3101783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lstStyle/>
          <a:p>
            <a:r>
              <a:rPr lang="en-US" dirty="0" smtClean="0"/>
              <a:t>A Tool of Control</a:t>
            </a:r>
            <a:endParaRPr lang="en-US" dirty="0"/>
          </a:p>
        </p:txBody>
      </p:sp>
      <p:sp>
        <p:nvSpPr>
          <p:cNvPr id="11" name="Content Placeholder 5"/>
          <p:cNvSpPr>
            <a:spLocks noGrp="1"/>
          </p:cNvSpPr>
          <p:nvPr>
            <p:ph sz="quarter" idx="10"/>
          </p:nvPr>
        </p:nvSpPr>
        <p:spPr/>
        <p:txBody>
          <a:bodyPr>
            <a:normAutofit fontScale="92500" lnSpcReduction="10000"/>
          </a:bodyPr>
          <a:lstStyle/>
          <a:p>
            <a:pPr lvl="2">
              <a:spcBef>
                <a:spcPts val="1200"/>
              </a:spcBef>
              <a:spcAft>
                <a:spcPts val="600"/>
              </a:spcAft>
            </a:pPr>
            <a:r>
              <a:rPr lang="en-US" sz="1700" dirty="0" smtClean="0"/>
              <a:t>Cross-collateralization </a:t>
            </a:r>
            <a:r>
              <a:rPr lang="en-US" sz="1700" dirty="0"/>
              <a:t>reincarnated after </a:t>
            </a:r>
            <a:r>
              <a:rPr lang="en-US" sz="1700" i="1" dirty="0"/>
              <a:t>Saybrook</a:t>
            </a:r>
            <a:r>
              <a:rPr lang="en-US" sz="1700" dirty="0"/>
              <a:t> </a:t>
            </a:r>
            <a:endParaRPr lang="en-US" sz="1700" dirty="0" smtClean="0"/>
          </a:p>
          <a:p>
            <a:pPr lvl="3">
              <a:spcBef>
                <a:spcPts val="1200"/>
              </a:spcBef>
              <a:spcAft>
                <a:spcPts val="600"/>
              </a:spcAft>
            </a:pPr>
            <a:r>
              <a:rPr lang="en-US" sz="1700" dirty="0" smtClean="0"/>
              <a:t>Rollups/rollovers </a:t>
            </a:r>
            <a:r>
              <a:rPr lang="en-US" sz="1700" dirty="0"/>
              <a:t>(negligible new money invested</a:t>
            </a:r>
            <a:r>
              <a:rPr lang="en-US" sz="1700" dirty="0" smtClean="0"/>
              <a:t>) </a:t>
            </a:r>
          </a:p>
          <a:p>
            <a:pPr lvl="3">
              <a:spcBef>
                <a:spcPts val="1200"/>
              </a:spcBef>
              <a:spcAft>
                <a:spcPts val="600"/>
              </a:spcAft>
            </a:pPr>
            <a:r>
              <a:rPr lang="en-US" sz="1700" dirty="0" smtClean="0"/>
              <a:t>“Deemed </a:t>
            </a:r>
            <a:r>
              <a:rPr lang="en-US" sz="1700" dirty="0"/>
              <a:t>repayment and re-advance" </a:t>
            </a:r>
            <a:endParaRPr lang="en-US" sz="1700" dirty="0" smtClean="0"/>
          </a:p>
          <a:p>
            <a:pPr lvl="3">
              <a:spcBef>
                <a:spcPts val="1200"/>
              </a:spcBef>
              <a:spcAft>
                <a:spcPts val="600"/>
              </a:spcAft>
            </a:pPr>
            <a:r>
              <a:rPr lang="en-US" sz="1700" dirty="0" smtClean="0"/>
              <a:t>Pros </a:t>
            </a:r>
            <a:r>
              <a:rPr lang="en-US" sz="1700" dirty="0"/>
              <a:t>and cons</a:t>
            </a:r>
          </a:p>
          <a:p>
            <a:pPr lvl="2">
              <a:spcBef>
                <a:spcPts val="1200"/>
              </a:spcBef>
              <a:spcAft>
                <a:spcPts val="600"/>
              </a:spcAft>
            </a:pPr>
            <a:r>
              <a:rPr lang="en-US" sz="1700" dirty="0" smtClean="0"/>
              <a:t>Aggressive </a:t>
            </a:r>
            <a:r>
              <a:rPr lang="en-US" sz="1700" dirty="0"/>
              <a:t>DiP loan </a:t>
            </a:r>
            <a:r>
              <a:rPr lang="en-US" sz="1700" dirty="0" smtClean="0"/>
              <a:t>terms </a:t>
            </a:r>
            <a:r>
              <a:rPr lang="en-US" sz="1700" dirty="0" smtClean="0">
                <a:sym typeface="Wingdings" panose="05000000000000000000" pitchFamily="2" charset="2"/>
              </a:rPr>
              <a:t> </a:t>
            </a:r>
            <a:r>
              <a:rPr lang="en-US" sz="1700" dirty="0" smtClean="0"/>
              <a:t>"Lender </a:t>
            </a:r>
            <a:r>
              <a:rPr lang="en-US" sz="1700" dirty="0"/>
              <a:t>in Possession" </a:t>
            </a:r>
            <a:r>
              <a:rPr lang="en-US" sz="1700" dirty="0" smtClean="0"/>
              <a:t>syndrome</a:t>
            </a:r>
            <a:endParaRPr lang="en-US" sz="1700" dirty="0"/>
          </a:p>
          <a:p>
            <a:pPr lvl="3">
              <a:spcBef>
                <a:spcPts val="1200"/>
              </a:spcBef>
              <a:spcAft>
                <a:spcPts val="600"/>
              </a:spcAft>
            </a:pPr>
            <a:r>
              <a:rPr lang="en-US" sz="1700" dirty="0" smtClean="0"/>
              <a:t>Short </a:t>
            </a:r>
            <a:r>
              <a:rPr lang="en-US" sz="1700" dirty="0"/>
              <a:t>term bridges to sale or plan confirmation ("melting ice cube</a:t>
            </a:r>
            <a:r>
              <a:rPr lang="en-US" sz="1700" dirty="0" smtClean="0"/>
              <a:t>")</a:t>
            </a:r>
          </a:p>
          <a:p>
            <a:pPr lvl="3">
              <a:spcBef>
                <a:spcPts val="1200"/>
              </a:spcBef>
              <a:spcAft>
                <a:spcPts val="600"/>
              </a:spcAft>
            </a:pPr>
            <a:r>
              <a:rPr lang="en-US" sz="1700" dirty="0" smtClean="0"/>
              <a:t>Loan-to-own </a:t>
            </a:r>
            <a:r>
              <a:rPr lang="en-US" sz="1700" dirty="0"/>
              <a:t>situations where OIP acquires loan with intention to facilitate quick credit bid sale</a:t>
            </a:r>
          </a:p>
          <a:p>
            <a:pPr lvl="2">
              <a:spcBef>
                <a:spcPts val="1200"/>
              </a:spcBef>
              <a:spcAft>
                <a:spcPts val="600"/>
              </a:spcAft>
            </a:pPr>
            <a:endParaRPr lang="en-US" sz="1600" dirty="0"/>
          </a:p>
          <a:p>
            <a:pPr lvl="2">
              <a:spcBef>
                <a:spcPts val="1200"/>
              </a:spcBef>
              <a:spcAft>
                <a:spcPts val="600"/>
              </a:spcAft>
            </a:pPr>
            <a:endParaRPr lang="en-US" sz="1600" dirty="0" smtClean="0"/>
          </a:p>
        </p:txBody>
      </p:sp>
      <p:sp>
        <p:nvSpPr>
          <p:cNvPr id="10" name="Text Placeholder 9"/>
          <p:cNvSpPr>
            <a:spLocks noGrp="1"/>
          </p:cNvSpPr>
          <p:nvPr>
            <p:ph type="body" sz="quarter" idx="11"/>
          </p:nvPr>
        </p:nvSpPr>
        <p:spPr/>
        <p:txBody>
          <a:bodyPr/>
          <a:lstStyle/>
          <a:p>
            <a:r>
              <a:rPr lang="en-US" dirty="0" smtClean="0"/>
              <a:t>U.S. Experience</a:t>
            </a:r>
            <a:endParaRPr lang="en-US" dirty="0"/>
          </a:p>
        </p:txBody>
      </p:sp>
    </p:spTree>
    <p:extLst>
      <p:ext uri="{BB962C8B-B14F-4D97-AF65-F5344CB8AC3E}">
        <p14:creationId xmlns:p14="http://schemas.microsoft.com/office/powerpoint/2010/main" val="992121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lstStyle/>
          <a:p>
            <a:r>
              <a:rPr lang="en-US" dirty="0" smtClean="0"/>
              <a:t>A Tool of Control</a:t>
            </a:r>
            <a:endParaRPr lang="en-US" dirty="0"/>
          </a:p>
        </p:txBody>
      </p:sp>
      <p:sp>
        <p:nvSpPr>
          <p:cNvPr id="11" name="Content Placeholder 5"/>
          <p:cNvSpPr>
            <a:spLocks noGrp="1"/>
          </p:cNvSpPr>
          <p:nvPr>
            <p:ph sz="quarter" idx="10"/>
          </p:nvPr>
        </p:nvSpPr>
        <p:spPr/>
        <p:txBody>
          <a:bodyPr>
            <a:normAutofit fontScale="92500" lnSpcReduction="20000"/>
          </a:bodyPr>
          <a:lstStyle/>
          <a:p>
            <a:pPr lvl="2">
              <a:spcBef>
                <a:spcPts val="1200"/>
              </a:spcBef>
              <a:spcAft>
                <a:spcPts val="600"/>
              </a:spcAft>
            </a:pPr>
            <a:r>
              <a:rPr lang="en-US" sz="1700" dirty="0"/>
              <a:t>SDNY Bankruptcy </a:t>
            </a:r>
            <a:r>
              <a:rPr lang="en-US" sz="1700" dirty="0" smtClean="0"/>
              <a:t>Court</a:t>
            </a:r>
          </a:p>
          <a:p>
            <a:pPr lvl="3">
              <a:spcBef>
                <a:spcPts val="1200"/>
              </a:spcBef>
              <a:spcAft>
                <a:spcPts val="600"/>
              </a:spcAft>
            </a:pPr>
            <a:r>
              <a:rPr lang="en-US" sz="1700" dirty="0" smtClean="0"/>
              <a:t>LR requiring that certain DiP loan provisions be "</a:t>
            </a:r>
            <a:r>
              <a:rPr lang="en-US" sz="1700" b="1" i="1" dirty="0" smtClean="0"/>
              <a:t>prominently highlighted</a:t>
            </a:r>
            <a:r>
              <a:rPr lang="en-US" sz="1700" dirty="0"/>
              <a:t>" in financing motion, specifically including:</a:t>
            </a:r>
            <a:br>
              <a:rPr lang="en-US" sz="1700" dirty="0"/>
            </a:br>
            <a:r>
              <a:rPr lang="en-US" sz="1700" dirty="0"/>
              <a:t/>
            </a:r>
            <a:br>
              <a:rPr lang="en-US" sz="1700" dirty="0"/>
            </a:br>
            <a:r>
              <a:rPr lang="en-US" sz="1700" dirty="0" smtClean="0"/>
              <a:t>“(</a:t>
            </a:r>
            <a:r>
              <a:rPr lang="en-US" sz="1700" dirty="0"/>
              <a:t>6) any cross-collateralization provision or other provision that elevates prepetition debt to administrative expense (or higher) status or that secures prepetition debt with liens on postpetition assets (which liens the creditor would not otherwise have by virtue of the prepetition security agreement or applicable law); [and</a:t>
            </a:r>
            <a:r>
              <a:rPr lang="en-US" sz="1700" dirty="0" smtClean="0"/>
              <a:t>]</a:t>
            </a:r>
            <a:br>
              <a:rPr lang="en-US" sz="1700" dirty="0" smtClean="0"/>
            </a:br>
            <a:r>
              <a:rPr lang="en-US" sz="1700" dirty="0" smtClean="0"/>
              <a:t/>
            </a:r>
            <a:br>
              <a:rPr lang="en-US" sz="1700" dirty="0" smtClean="0"/>
            </a:br>
            <a:r>
              <a:rPr lang="en-US" sz="1700" dirty="0" smtClean="0"/>
              <a:t>(</a:t>
            </a:r>
            <a:r>
              <a:rPr lang="en-US" sz="1700" dirty="0"/>
              <a:t>7) any rollup provision that applies the proceeds of postpetition financing to pay, in whole or in part, prepetition debt or which otherwise has the effect of converting prepetition debt to postpetition debt</a:t>
            </a:r>
            <a:r>
              <a:rPr lang="en-US" sz="1700" dirty="0" smtClean="0"/>
              <a:t>.”</a:t>
            </a:r>
          </a:p>
          <a:p>
            <a:pPr lvl="2">
              <a:spcBef>
                <a:spcPts val="1200"/>
              </a:spcBef>
              <a:spcAft>
                <a:spcPts val="600"/>
              </a:spcAft>
            </a:pPr>
            <a:r>
              <a:rPr lang="en-US" sz="1700" dirty="0"/>
              <a:t>Other facts and circumstances for Court</a:t>
            </a:r>
            <a:r>
              <a:rPr lang="en-US" sz="1700" dirty="0" smtClean="0"/>
              <a:t>?</a:t>
            </a:r>
            <a:endParaRPr lang="en-US" sz="1700" dirty="0"/>
          </a:p>
          <a:p>
            <a:pPr lvl="2">
              <a:spcBef>
                <a:spcPts val="1200"/>
              </a:spcBef>
              <a:spcAft>
                <a:spcPts val="600"/>
              </a:spcAft>
            </a:pPr>
            <a:endParaRPr lang="en-US" sz="1600" dirty="0"/>
          </a:p>
          <a:p>
            <a:pPr lvl="2">
              <a:spcBef>
                <a:spcPts val="1200"/>
              </a:spcBef>
              <a:spcAft>
                <a:spcPts val="600"/>
              </a:spcAft>
            </a:pPr>
            <a:endParaRPr lang="en-US" sz="1600" dirty="0" smtClean="0"/>
          </a:p>
        </p:txBody>
      </p:sp>
      <p:sp>
        <p:nvSpPr>
          <p:cNvPr id="10" name="Text Placeholder 9"/>
          <p:cNvSpPr>
            <a:spLocks noGrp="1"/>
          </p:cNvSpPr>
          <p:nvPr>
            <p:ph type="body" sz="quarter" idx="11"/>
          </p:nvPr>
        </p:nvSpPr>
        <p:spPr/>
        <p:txBody>
          <a:bodyPr/>
          <a:lstStyle/>
          <a:p>
            <a:r>
              <a:rPr lang="en-US" dirty="0" smtClean="0"/>
              <a:t>U.S. Experience</a:t>
            </a:r>
            <a:endParaRPr lang="en-US" dirty="0"/>
          </a:p>
        </p:txBody>
      </p:sp>
    </p:spTree>
    <p:extLst>
      <p:ext uri="{BB962C8B-B14F-4D97-AF65-F5344CB8AC3E}">
        <p14:creationId xmlns:p14="http://schemas.microsoft.com/office/powerpoint/2010/main" val="2239694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lstStyle/>
          <a:p>
            <a:r>
              <a:rPr lang="en-US" dirty="0" smtClean="0"/>
              <a:t>A Tool of Control</a:t>
            </a:r>
            <a:endParaRPr lang="en-US" dirty="0"/>
          </a:p>
        </p:txBody>
      </p:sp>
      <p:sp>
        <p:nvSpPr>
          <p:cNvPr id="11" name="Content Placeholder 5"/>
          <p:cNvSpPr>
            <a:spLocks noGrp="1"/>
          </p:cNvSpPr>
          <p:nvPr>
            <p:ph sz="quarter" idx="10"/>
          </p:nvPr>
        </p:nvSpPr>
        <p:spPr/>
        <p:txBody>
          <a:bodyPr>
            <a:normAutofit/>
          </a:bodyPr>
          <a:lstStyle/>
          <a:p>
            <a:pPr lvl="2">
              <a:spcBef>
                <a:spcPts val="1200"/>
              </a:spcBef>
              <a:spcAft>
                <a:spcPts val="600"/>
              </a:spcAft>
            </a:pPr>
            <a:r>
              <a:rPr lang="en-US" sz="1600" dirty="0"/>
              <a:t>Shareholders use financing to control insolvency proceeding, impede competitive </a:t>
            </a:r>
            <a:r>
              <a:rPr lang="en-US" sz="1600" dirty="0" smtClean="0"/>
              <a:t/>
            </a:r>
            <a:br>
              <a:rPr lang="en-US" sz="1600" dirty="0" smtClean="0"/>
            </a:br>
            <a:r>
              <a:rPr lang="en-US" sz="1600" dirty="0" smtClean="0"/>
              <a:t>M&amp;A </a:t>
            </a:r>
            <a:r>
              <a:rPr lang="en-US" sz="1600" dirty="0"/>
              <a:t>process</a:t>
            </a:r>
            <a:endParaRPr lang="en-US" sz="1600" dirty="0" smtClean="0"/>
          </a:p>
          <a:p>
            <a:pPr lvl="3">
              <a:spcBef>
                <a:spcPts val="1200"/>
              </a:spcBef>
              <a:spcAft>
                <a:spcPts val="600"/>
              </a:spcAft>
            </a:pPr>
            <a:r>
              <a:rPr lang="en-US" sz="1600" dirty="0"/>
              <a:t>Right of matching </a:t>
            </a:r>
            <a:r>
              <a:rPr lang="en-US" sz="1600" dirty="0" smtClean="0"/>
              <a:t>bid</a:t>
            </a:r>
          </a:p>
          <a:p>
            <a:pPr lvl="3">
              <a:spcBef>
                <a:spcPts val="1200"/>
              </a:spcBef>
              <a:spcAft>
                <a:spcPts val="600"/>
              </a:spcAft>
            </a:pPr>
            <a:r>
              <a:rPr lang="en-US" sz="1600" dirty="0"/>
              <a:t>Right to revoke financing if dissatisfied with sale process</a:t>
            </a:r>
          </a:p>
          <a:p>
            <a:pPr lvl="2">
              <a:spcBef>
                <a:spcPts val="1200"/>
              </a:spcBef>
              <a:spcAft>
                <a:spcPts val="600"/>
              </a:spcAft>
            </a:pPr>
            <a:r>
              <a:rPr lang="en-US" sz="1600" dirty="0"/>
              <a:t>Use/abuse to frustrate sale process in order to propose own insider plan of </a:t>
            </a:r>
            <a:r>
              <a:rPr lang="en-US" sz="1600" dirty="0" smtClean="0"/>
              <a:t/>
            </a:r>
            <a:br>
              <a:rPr lang="en-US" sz="1600" dirty="0" smtClean="0"/>
            </a:br>
            <a:r>
              <a:rPr lang="en-US" sz="1600" dirty="0" smtClean="0"/>
              <a:t>reorganization </a:t>
            </a:r>
            <a:r>
              <a:rPr lang="en-US" sz="1600" dirty="0"/>
              <a:t>above bare liquidation value after M&amp;A process </a:t>
            </a:r>
            <a:r>
              <a:rPr lang="en-US" sz="1600" dirty="0" smtClean="0"/>
              <a:t>fails</a:t>
            </a:r>
            <a:endParaRPr lang="en-US" sz="1600" dirty="0"/>
          </a:p>
          <a:p>
            <a:pPr lvl="3">
              <a:spcBef>
                <a:spcPts val="1200"/>
              </a:spcBef>
              <a:spcAft>
                <a:spcPts val="600"/>
              </a:spcAft>
            </a:pPr>
            <a:r>
              <a:rPr lang="en-US" sz="1600" dirty="0"/>
              <a:t>Device to retain control of reorganized company</a:t>
            </a:r>
          </a:p>
          <a:p>
            <a:pPr lvl="2">
              <a:spcBef>
                <a:spcPts val="1200"/>
              </a:spcBef>
              <a:spcAft>
                <a:spcPts val="600"/>
              </a:spcAft>
            </a:pPr>
            <a:endParaRPr lang="en-US" sz="1600" dirty="0"/>
          </a:p>
          <a:p>
            <a:pPr lvl="2">
              <a:spcBef>
                <a:spcPts val="1200"/>
              </a:spcBef>
              <a:spcAft>
                <a:spcPts val="600"/>
              </a:spcAft>
            </a:pPr>
            <a:endParaRPr lang="en-US" sz="1600" dirty="0" smtClean="0"/>
          </a:p>
        </p:txBody>
      </p:sp>
      <p:sp>
        <p:nvSpPr>
          <p:cNvPr id="10" name="Text Placeholder 9"/>
          <p:cNvSpPr>
            <a:spLocks noGrp="1"/>
          </p:cNvSpPr>
          <p:nvPr>
            <p:ph type="body" sz="quarter" idx="11"/>
          </p:nvPr>
        </p:nvSpPr>
        <p:spPr/>
        <p:txBody>
          <a:bodyPr/>
          <a:lstStyle/>
          <a:p>
            <a:r>
              <a:rPr lang="en-US" dirty="0"/>
              <a:t>German Experience</a:t>
            </a:r>
          </a:p>
        </p:txBody>
      </p:sp>
    </p:spTree>
    <p:extLst>
      <p:ext uri="{BB962C8B-B14F-4D97-AF65-F5344CB8AC3E}">
        <p14:creationId xmlns:p14="http://schemas.microsoft.com/office/powerpoint/2010/main" val="3606329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4</a:t>
            </a:r>
            <a:endParaRPr lang="en-US" dirty="0"/>
          </a:p>
        </p:txBody>
      </p:sp>
      <p:sp>
        <p:nvSpPr>
          <p:cNvPr id="3" name="Title 2"/>
          <p:cNvSpPr>
            <a:spLocks noGrp="1"/>
          </p:cNvSpPr>
          <p:nvPr>
            <p:ph type="ctrTitle"/>
          </p:nvPr>
        </p:nvSpPr>
        <p:spPr/>
        <p:txBody>
          <a:bodyPr/>
          <a:lstStyle/>
          <a:p>
            <a:r>
              <a:rPr lang="en-US" sz="4800" dirty="0" smtClean="0"/>
              <a:t>Litigation Funding – A New Source of Capital</a:t>
            </a:r>
            <a:endParaRPr lang="en-US" sz="4800" dirty="0"/>
          </a:p>
        </p:txBody>
      </p:sp>
    </p:spTree>
    <p:extLst>
      <p:ext uri="{BB962C8B-B14F-4D97-AF65-F5344CB8AC3E}">
        <p14:creationId xmlns:p14="http://schemas.microsoft.com/office/powerpoint/2010/main" val="1918114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lstStyle/>
          <a:p>
            <a:r>
              <a:rPr lang="en-US" dirty="0" smtClean="0"/>
              <a:t>Litigation Funding – New Source of Capital</a:t>
            </a:r>
            <a:endParaRPr lang="en-US" dirty="0"/>
          </a:p>
        </p:txBody>
      </p:sp>
      <p:sp>
        <p:nvSpPr>
          <p:cNvPr id="11" name="Content Placeholder 5"/>
          <p:cNvSpPr>
            <a:spLocks noGrp="1"/>
          </p:cNvSpPr>
          <p:nvPr>
            <p:ph sz="quarter" idx="10"/>
          </p:nvPr>
        </p:nvSpPr>
        <p:spPr/>
        <p:txBody>
          <a:bodyPr>
            <a:normAutofit/>
          </a:bodyPr>
          <a:lstStyle/>
          <a:p>
            <a:pPr lvl="2">
              <a:spcBef>
                <a:spcPts val="1200"/>
              </a:spcBef>
              <a:spcAft>
                <a:spcPts val="1200"/>
              </a:spcAft>
            </a:pPr>
            <a:r>
              <a:rPr lang="en-US" sz="1600" dirty="0" smtClean="0"/>
              <a:t>Regional acceptance and availability </a:t>
            </a:r>
          </a:p>
          <a:p>
            <a:pPr lvl="2">
              <a:spcBef>
                <a:spcPts val="1200"/>
              </a:spcBef>
              <a:spcAft>
                <a:spcPts val="1200"/>
              </a:spcAft>
            </a:pPr>
            <a:r>
              <a:rPr lang="en-US" sz="1600" dirty="0" smtClean="0"/>
              <a:t>Law firms generally</a:t>
            </a:r>
          </a:p>
          <a:p>
            <a:pPr lvl="2">
              <a:spcBef>
                <a:spcPts val="1200"/>
              </a:spcBef>
              <a:spcAft>
                <a:spcPts val="1200"/>
              </a:spcAft>
            </a:pPr>
            <a:r>
              <a:rPr lang="en-US" sz="1600" dirty="0" smtClean="0"/>
              <a:t>Insurance</a:t>
            </a:r>
          </a:p>
          <a:p>
            <a:pPr lvl="2">
              <a:spcBef>
                <a:spcPts val="1200"/>
              </a:spcBef>
              <a:spcAft>
                <a:spcPts val="1200"/>
              </a:spcAft>
            </a:pPr>
            <a:endParaRPr lang="en-US" dirty="0" smtClean="0"/>
          </a:p>
        </p:txBody>
      </p:sp>
      <p:sp>
        <p:nvSpPr>
          <p:cNvPr id="10" name="Text Placeholder 9"/>
          <p:cNvSpPr>
            <a:spLocks noGrp="1"/>
          </p:cNvSpPr>
          <p:nvPr>
            <p:ph type="body" sz="quarter" idx="11"/>
          </p:nvPr>
        </p:nvSpPr>
        <p:spPr/>
        <p:txBody>
          <a:bodyPr/>
          <a:lstStyle/>
          <a:p>
            <a:r>
              <a:rPr lang="en-US" dirty="0" smtClean="0"/>
              <a:t>A New Frontier?</a:t>
            </a:r>
            <a:endParaRPr lang="en-US" dirty="0"/>
          </a:p>
        </p:txBody>
      </p:sp>
    </p:spTree>
    <p:extLst>
      <p:ext uri="{BB962C8B-B14F-4D97-AF65-F5344CB8AC3E}">
        <p14:creationId xmlns:p14="http://schemas.microsoft.com/office/powerpoint/2010/main" val="154378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lstStyle/>
          <a:p>
            <a:r>
              <a:rPr lang="en-US" dirty="0" smtClean="0"/>
              <a:t>Panelists</a:t>
            </a:r>
            <a:endParaRPr lang="en-US" dirty="0"/>
          </a:p>
        </p:txBody>
      </p:sp>
      <p:sp>
        <p:nvSpPr>
          <p:cNvPr id="11" name="Content Placeholder 5"/>
          <p:cNvSpPr>
            <a:spLocks noGrp="1"/>
          </p:cNvSpPr>
          <p:nvPr>
            <p:ph sz="quarter" idx="10"/>
          </p:nvPr>
        </p:nvSpPr>
        <p:spPr/>
        <p:txBody>
          <a:bodyPr/>
          <a:lstStyle/>
          <a:p>
            <a:pPr lvl="2">
              <a:spcBef>
                <a:spcPts val="1200"/>
              </a:spcBef>
              <a:spcAft>
                <a:spcPts val="1200"/>
              </a:spcAft>
            </a:pPr>
            <a:r>
              <a:rPr lang="en-US" b="1" dirty="0" smtClean="0"/>
              <a:t>Hon. Louise DeCarl Adler</a:t>
            </a:r>
            <a:r>
              <a:rPr lang="en-US" dirty="0" smtClean="0"/>
              <a:t>, U.S. Bankruptcy Court, S.D. California</a:t>
            </a:r>
          </a:p>
          <a:p>
            <a:pPr lvl="2">
              <a:spcBef>
                <a:spcPts val="1200"/>
              </a:spcBef>
              <a:spcAft>
                <a:spcPts val="1200"/>
              </a:spcAft>
            </a:pPr>
            <a:r>
              <a:rPr lang="en-US" b="1" dirty="0" smtClean="0"/>
              <a:t>Mark D. Bloom</a:t>
            </a:r>
            <a:r>
              <a:rPr lang="en-US" dirty="0" smtClean="0"/>
              <a:t>, Baker &amp; McKenzie, Miami Florida</a:t>
            </a:r>
          </a:p>
          <a:p>
            <a:pPr lvl="2">
              <a:spcBef>
                <a:spcPts val="1200"/>
              </a:spcBef>
              <a:spcAft>
                <a:spcPts val="1200"/>
              </a:spcAft>
            </a:pPr>
            <a:r>
              <a:rPr lang="en-US" b="1" dirty="0" smtClean="0"/>
              <a:t>Prof. Charles D. Booth</a:t>
            </a:r>
            <a:r>
              <a:rPr lang="en-US" dirty="0" smtClean="0"/>
              <a:t>, University of Hawaii</a:t>
            </a:r>
          </a:p>
          <a:p>
            <a:pPr lvl="2">
              <a:spcBef>
                <a:spcPts val="1200"/>
              </a:spcBef>
              <a:spcAft>
                <a:spcPts val="1200"/>
              </a:spcAft>
            </a:pPr>
            <a:r>
              <a:rPr lang="en-US" b="1" dirty="0" smtClean="0"/>
              <a:t>Dr. Stefan Sax</a:t>
            </a:r>
            <a:r>
              <a:rPr lang="en-US" dirty="0" smtClean="0"/>
              <a:t>, Clifford Chance, Frankfurt Germany</a:t>
            </a:r>
          </a:p>
          <a:p>
            <a:pPr lvl="2">
              <a:spcBef>
                <a:spcPts val="1200"/>
              </a:spcBef>
              <a:spcAft>
                <a:spcPts val="1200"/>
              </a:spcAft>
            </a:pPr>
            <a:endParaRPr lang="en-US" dirty="0"/>
          </a:p>
        </p:txBody>
      </p:sp>
    </p:spTree>
    <p:extLst>
      <p:ext uri="{BB962C8B-B14F-4D97-AF65-F5344CB8AC3E}">
        <p14:creationId xmlns:p14="http://schemas.microsoft.com/office/powerpoint/2010/main" val="24421884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5</a:t>
            </a:r>
            <a:endParaRPr lang="en-US" dirty="0"/>
          </a:p>
        </p:txBody>
      </p:sp>
      <p:sp>
        <p:nvSpPr>
          <p:cNvPr id="3" name="Title 2"/>
          <p:cNvSpPr>
            <a:spLocks noGrp="1"/>
          </p:cNvSpPr>
          <p:nvPr>
            <p:ph type="ctrTitle"/>
          </p:nvPr>
        </p:nvSpPr>
        <p:spPr/>
        <p:txBody>
          <a:bodyPr/>
          <a:lstStyle/>
          <a:p>
            <a:r>
              <a:rPr lang="en-US" sz="4800" dirty="0" smtClean="0"/>
              <a:t>Third-Party Releases – An Ongoing Battle in U.S.</a:t>
            </a:r>
            <a:endParaRPr lang="en-US" sz="4800" dirty="0"/>
          </a:p>
        </p:txBody>
      </p:sp>
    </p:spTree>
    <p:extLst>
      <p:ext uri="{BB962C8B-B14F-4D97-AF65-F5344CB8AC3E}">
        <p14:creationId xmlns:p14="http://schemas.microsoft.com/office/powerpoint/2010/main" val="1170121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lstStyle/>
          <a:p>
            <a:r>
              <a:rPr lang="en-US" dirty="0" smtClean="0"/>
              <a:t>Third Party Releases in U.S.	</a:t>
            </a:r>
            <a:endParaRPr lang="en-US" dirty="0"/>
          </a:p>
        </p:txBody>
      </p:sp>
      <p:sp>
        <p:nvSpPr>
          <p:cNvPr id="11" name="Content Placeholder 5"/>
          <p:cNvSpPr>
            <a:spLocks noGrp="1"/>
          </p:cNvSpPr>
          <p:nvPr>
            <p:ph sz="quarter" idx="10"/>
          </p:nvPr>
        </p:nvSpPr>
        <p:spPr/>
        <p:txBody>
          <a:bodyPr>
            <a:normAutofit fontScale="92500" lnSpcReduction="10000"/>
          </a:bodyPr>
          <a:lstStyle/>
          <a:p>
            <a:pPr lvl="2">
              <a:spcBef>
                <a:spcPts val="1200"/>
              </a:spcBef>
              <a:spcAft>
                <a:spcPts val="600"/>
              </a:spcAft>
            </a:pPr>
            <a:r>
              <a:rPr lang="en-US" sz="1700" dirty="0" smtClean="0"/>
              <a:t>Various </a:t>
            </a:r>
            <a:r>
              <a:rPr lang="en-US" sz="1700" dirty="0"/>
              <a:t>types of </a:t>
            </a:r>
            <a:r>
              <a:rPr lang="en-US" sz="1700" dirty="0" smtClean="0"/>
              <a:t>releases</a:t>
            </a:r>
          </a:p>
          <a:p>
            <a:pPr lvl="2">
              <a:spcBef>
                <a:spcPts val="1200"/>
              </a:spcBef>
              <a:spcAft>
                <a:spcPts val="600"/>
              </a:spcAft>
            </a:pPr>
            <a:r>
              <a:rPr lang="en-US" sz="1700" dirty="0"/>
              <a:t>S</a:t>
            </a:r>
            <a:r>
              <a:rPr lang="en-US" sz="1700" dirty="0" smtClean="0"/>
              <a:t>plit </a:t>
            </a:r>
            <a:r>
              <a:rPr lang="en-US" sz="1700" dirty="0"/>
              <a:t>of authority among Circuit Courts on ability of plan </a:t>
            </a:r>
            <a:r>
              <a:rPr lang="en-US" sz="1700" dirty="0" smtClean="0"/>
              <a:t>proponent </a:t>
            </a:r>
            <a:r>
              <a:rPr lang="en-US" sz="1700" dirty="0"/>
              <a:t>to obtain releases of creditor claims against insiders and affiliates (including officers and directors) </a:t>
            </a:r>
            <a:endParaRPr lang="en-US" sz="1700" dirty="0" smtClean="0"/>
          </a:p>
          <a:p>
            <a:pPr lvl="3">
              <a:spcBef>
                <a:spcPts val="1200"/>
              </a:spcBef>
              <a:spcAft>
                <a:spcPts val="600"/>
              </a:spcAft>
            </a:pPr>
            <a:r>
              <a:rPr lang="en-US" sz="1700" dirty="0" smtClean="0"/>
              <a:t>Distinguish </a:t>
            </a:r>
            <a:r>
              <a:rPr lang="en-US" sz="1700" dirty="0"/>
              <a:t>from exculpation provisions that cover only acts and omissions during Chapter 11 process</a:t>
            </a:r>
            <a:r>
              <a:rPr lang="en-US" sz="1700" dirty="0" smtClean="0"/>
              <a:t>) </a:t>
            </a:r>
            <a:endParaRPr lang="en-US" sz="1700" dirty="0"/>
          </a:p>
          <a:p>
            <a:pPr lvl="2">
              <a:spcBef>
                <a:spcPts val="1200"/>
              </a:spcBef>
              <a:spcAft>
                <a:spcPts val="600"/>
              </a:spcAft>
            </a:pPr>
            <a:r>
              <a:rPr lang="en-US" sz="1700" dirty="0" smtClean="0"/>
              <a:t>Recent </a:t>
            </a:r>
            <a:r>
              <a:rPr lang="en-US" sz="1700" dirty="0"/>
              <a:t>cases of note</a:t>
            </a:r>
          </a:p>
          <a:p>
            <a:pPr lvl="2">
              <a:spcBef>
                <a:spcPts val="1200"/>
              </a:spcBef>
              <a:spcAft>
                <a:spcPts val="600"/>
              </a:spcAft>
            </a:pPr>
            <a:r>
              <a:rPr lang="en-US" sz="1700" i="1" dirty="0"/>
              <a:t>Purdue Pharma </a:t>
            </a:r>
            <a:r>
              <a:rPr lang="en-US" sz="1700" dirty="0" smtClean="0"/>
              <a:t>(SDNY) and </a:t>
            </a:r>
            <a:r>
              <a:rPr lang="en-US" sz="1700" dirty="0"/>
              <a:t>other "mass tort" cases -- </a:t>
            </a:r>
            <a:r>
              <a:rPr lang="en-US" sz="1700" i="1" dirty="0"/>
              <a:t>Boy Scouts of </a:t>
            </a:r>
            <a:r>
              <a:rPr lang="en-US" sz="1700" i="1" dirty="0" smtClean="0"/>
              <a:t>America </a:t>
            </a:r>
            <a:r>
              <a:rPr lang="en-US" sz="1700" dirty="0" smtClean="0"/>
              <a:t>(Del)</a:t>
            </a:r>
          </a:p>
          <a:p>
            <a:pPr lvl="2">
              <a:spcBef>
                <a:spcPts val="1200"/>
              </a:spcBef>
              <a:spcAft>
                <a:spcPts val="600"/>
              </a:spcAft>
            </a:pPr>
            <a:r>
              <a:rPr lang="en-US" sz="1700" i="1" dirty="0" smtClean="0"/>
              <a:t>Mahwah </a:t>
            </a:r>
            <a:r>
              <a:rPr lang="en-US" sz="1700" i="1" dirty="0"/>
              <a:t>Bergen Retail Group </a:t>
            </a:r>
            <a:r>
              <a:rPr lang="en-US" sz="1700" dirty="0"/>
              <a:t>(EDVa) -- post-sale legal successor to Ascena Retail Group, holding company for Ann Taylor, Lane Bryant and other retail clothing brands</a:t>
            </a:r>
          </a:p>
          <a:p>
            <a:pPr lvl="2">
              <a:spcBef>
                <a:spcPts val="1200"/>
              </a:spcBef>
              <a:spcAft>
                <a:spcPts val="600"/>
              </a:spcAft>
            </a:pPr>
            <a:endParaRPr lang="en-US" sz="1600" dirty="0" smtClean="0"/>
          </a:p>
        </p:txBody>
      </p:sp>
      <p:sp>
        <p:nvSpPr>
          <p:cNvPr id="10" name="Text Placeholder 9"/>
          <p:cNvSpPr>
            <a:spLocks noGrp="1"/>
          </p:cNvSpPr>
          <p:nvPr>
            <p:ph type="body" sz="quarter" idx="11"/>
          </p:nvPr>
        </p:nvSpPr>
        <p:spPr/>
        <p:txBody>
          <a:bodyPr>
            <a:normAutofit/>
          </a:bodyPr>
          <a:lstStyle/>
          <a:p>
            <a:r>
              <a:rPr lang="en-US" dirty="0"/>
              <a:t>Chapter 11 Cases </a:t>
            </a:r>
          </a:p>
          <a:p>
            <a:endParaRPr lang="en-US" sz="1600" dirty="0"/>
          </a:p>
        </p:txBody>
      </p:sp>
    </p:spTree>
    <p:extLst>
      <p:ext uri="{BB962C8B-B14F-4D97-AF65-F5344CB8AC3E}">
        <p14:creationId xmlns:p14="http://schemas.microsoft.com/office/powerpoint/2010/main" val="4097342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lstStyle/>
          <a:p>
            <a:r>
              <a:rPr lang="en-US" dirty="0" smtClean="0"/>
              <a:t>Third Party Releases in U.S.	</a:t>
            </a:r>
            <a:endParaRPr lang="en-US" dirty="0"/>
          </a:p>
        </p:txBody>
      </p:sp>
      <p:sp>
        <p:nvSpPr>
          <p:cNvPr id="11" name="Content Placeholder 5"/>
          <p:cNvSpPr>
            <a:spLocks noGrp="1"/>
          </p:cNvSpPr>
          <p:nvPr>
            <p:ph sz="quarter" idx="10"/>
          </p:nvPr>
        </p:nvSpPr>
        <p:spPr>
          <a:xfrm>
            <a:off x="315913" y="1275607"/>
            <a:ext cx="8496300" cy="3528392"/>
          </a:xfrm>
        </p:spPr>
        <p:txBody>
          <a:bodyPr>
            <a:noAutofit/>
          </a:bodyPr>
          <a:lstStyle/>
          <a:p>
            <a:pPr lvl="2">
              <a:spcBef>
                <a:spcPts val="1000"/>
              </a:spcBef>
              <a:spcAft>
                <a:spcPts val="500"/>
              </a:spcAft>
            </a:pPr>
            <a:r>
              <a:rPr lang="en-US" sz="1500" i="1" dirty="0"/>
              <a:t>Vitro </a:t>
            </a:r>
            <a:r>
              <a:rPr lang="en-US" sz="1500" dirty="0"/>
              <a:t>(5th Circuit) -- manipulation of Brazilian RJ process and </a:t>
            </a:r>
            <a:r>
              <a:rPr lang="en-US" sz="1500" dirty="0" smtClean="0"/>
              <a:t>proceeding</a:t>
            </a:r>
          </a:p>
          <a:p>
            <a:pPr lvl="2">
              <a:spcBef>
                <a:spcPts val="1000"/>
              </a:spcBef>
              <a:spcAft>
                <a:spcPts val="500"/>
              </a:spcAft>
            </a:pPr>
            <a:r>
              <a:rPr lang="en-US" sz="1500" i="1" dirty="0"/>
              <a:t>Mansfield &amp; Metcalfe </a:t>
            </a:r>
            <a:r>
              <a:rPr lang="en-US" sz="1500" dirty="0"/>
              <a:t>(and progeny) (SDNY) -- relief/additional assistance under Chapter </a:t>
            </a:r>
            <a:r>
              <a:rPr lang="en-US" sz="1500" dirty="0" smtClean="0"/>
              <a:t>15</a:t>
            </a:r>
          </a:p>
          <a:p>
            <a:pPr lvl="3">
              <a:spcBef>
                <a:spcPts val="1000"/>
              </a:spcBef>
              <a:spcAft>
                <a:spcPts val="500"/>
              </a:spcAft>
            </a:pPr>
            <a:r>
              <a:rPr lang="en-US" sz="1500" dirty="0" smtClean="0"/>
              <a:t>Factors to be considered:</a:t>
            </a:r>
          </a:p>
          <a:p>
            <a:pPr lvl="4">
              <a:spcBef>
                <a:spcPts val="1000"/>
              </a:spcBef>
              <a:spcAft>
                <a:spcPts val="500"/>
              </a:spcAft>
            </a:pPr>
            <a:r>
              <a:rPr lang="en-US" sz="1500" dirty="0"/>
              <a:t>availability of and standards for approval of releases under applicable </a:t>
            </a:r>
            <a:r>
              <a:rPr lang="en-US" sz="1500" dirty="0" smtClean="0"/>
              <a:t>foreign </a:t>
            </a:r>
            <a:r>
              <a:rPr lang="en-US" sz="1500" dirty="0"/>
              <a:t>law </a:t>
            </a:r>
          </a:p>
          <a:p>
            <a:pPr lvl="4">
              <a:spcBef>
                <a:spcPts val="1000"/>
              </a:spcBef>
              <a:spcAft>
                <a:spcPts val="500"/>
              </a:spcAft>
            </a:pPr>
            <a:r>
              <a:rPr lang="en-US" sz="1500" dirty="0" smtClean="0"/>
              <a:t>fundamental </a:t>
            </a:r>
            <a:r>
              <a:rPr lang="en-US" sz="1500" dirty="0"/>
              <a:t>fairness of foreign proceeding </a:t>
            </a:r>
          </a:p>
          <a:p>
            <a:pPr lvl="4">
              <a:spcBef>
                <a:spcPts val="1000"/>
              </a:spcBef>
              <a:spcAft>
                <a:spcPts val="500"/>
              </a:spcAft>
            </a:pPr>
            <a:r>
              <a:rPr lang="en-US" sz="1500" dirty="0" smtClean="0"/>
              <a:t>"</a:t>
            </a:r>
            <a:r>
              <a:rPr lang="en-US" sz="1500" dirty="0"/>
              <a:t>overwhelming" support for restructuring plan or scheme in foreign proceeding</a:t>
            </a:r>
          </a:p>
          <a:p>
            <a:pPr lvl="4">
              <a:spcBef>
                <a:spcPts val="1000"/>
              </a:spcBef>
              <a:spcAft>
                <a:spcPts val="500"/>
              </a:spcAft>
            </a:pPr>
            <a:r>
              <a:rPr lang="en-US" sz="1500" dirty="0" smtClean="0"/>
              <a:t>absence </a:t>
            </a:r>
            <a:r>
              <a:rPr lang="en-US" sz="1500" dirty="0"/>
              <a:t>of objection in Chapter 15 case; </a:t>
            </a:r>
            <a:endParaRPr lang="en-US" sz="1500" dirty="0" smtClean="0"/>
          </a:p>
          <a:p>
            <a:pPr lvl="3">
              <a:spcBef>
                <a:spcPts val="1000"/>
              </a:spcBef>
              <a:spcAft>
                <a:spcPts val="500"/>
              </a:spcAft>
            </a:pPr>
            <a:r>
              <a:rPr lang="en-US" sz="1500" i="1" dirty="0"/>
              <a:t>Metromedia </a:t>
            </a:r>
            <a:r>
              <a:rPr lang="en-US" sz="1500" dirty="0"/>
              <a:t>standard for Chapter 11 "exceptional circumstances" NA to Chapter 15 </a:t>
            </a:r>
          </a:p>
          <a:p>
            <a:pPr lvl="3">
              <a:spcBef>
                <a:spcPts val="1000"/>
              </a:spcBef>
              <a:spcAft>
                <a:spcPts val="500"/>
              </a:spcAft>
            </a:pPr>
            <a:r>
              <a:rPr lang="en-US" sz="1500" dirty="0" smtClean="0"/>
              <a:t>Same </a:t>
            </a:r>
            <a:r>
              <a:rPr lang="en-US" sz="1500" dirty="0"/>
              <a:t>for </a:t>
            </a:r>
            <a:r>
              <a:rPr lang="en-US" sz="1500" i="1" dirty="0"/>
              <a:t>Purdue</a:t>
            </a:r>
            <a:r>
              <a:rPr lang="en-US" sz="1500" dirty="0"/>
              <a:t>? </a:t>
            </a:r>
            <a:endParaRPr lang="en-US" sz="1500" dirty="0" smtClean="0"/>
          </a:p>
        </p:txBody>
      </p:sp>
      <p:sp>
        <p:nvSpPr>
          <p:cNvPr id="10" name="Text Placeholder 9"/>
          <p:cNvSpPr>
            <a:spLocks noGrp="1"/>
          </p:cNvSpPr>
          <p:nvPr>
            <p:ph type="body" sz="quarter" idx="11"/>
          </p:nvPr>
        </p:nvSpPr>
        <p:spPr/>
        <p:txBody>
          <a:bodyPr/>
          <a:lstStyle/>
          <a:p>
            <a:r>
              <a:rPr lang="en-US" dirty="0"/>
              <a:t>Chapter </a:t>
            </a:r>
            <a:r>
              <a:rPr lang="en-US" dirty="0" smtClean="0"/>
              <a:t>15 </a:t>
            </a:r>
            <a:r>
              <a:rPr lang="en-US" dirty="0"/>
              <a:t>Cases </a:t>
            </a:r>
          </a:p>
          <a:p>
            <a:endParaRPr lang="en-US" dirty="0"/>
          </a:p>
        </p:txBody>
      </p:sp>
    </p:spTree>
    <p:extLst>
      <p:ext uri="{BB962C8B-B14F-4D97-AF65-F5344CB8AC3E}">
        <p14:creationId xmlns:p14="http://schemas.microsoft.com/office/powerpoint/2010/main" val="2818161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lstStyle/>
          <a:p>
            <a:r>
              <a:rPr lang="en-US" dirty="0" smtClean="0"/>
              <a:t>Third Party Releases in U.S.	</a:t>
            </a:r>
            <a:endParaRPr lang="en-US" dirty="0"/>
          </a:p>
        </p:txBody>
      </p:sp>
      <p:sp>
        <p:nvSpPr>
          <p:cNvPr id="11" name="Content Placeholder 5"/>
          <p:cNvSpPr>
            <a:spLocks noGrp="1"/>
          </p:cNvSpPr>
          <p:nvPr>
            <p:ph sz="quarter" idx="10"/>
          </p:nvPr>
        </p:nvSpPr>
        <p:spPr/>
        <p:txBody>
          <a:bodyPr>
            <a:noAutofit/>
          </a:bodyPr>
          <a:lstStyle/>
          <a:p>
            <a:pPr lvl="2">
              <a:spcBef>
                <a:spcPts val="1200"/>
              </a:spcBef>
              <a:spcAft>
                <a:spcPts val="600"/>
              </a:spcAft>
            </a:pPr>
            <a:r>
              <a:rPr lang="en-US" sz="1600" i="1" dirty="0"/>
              <a:t>PT Bakrie Telecom Tbk </a:t>
            </a:r>
            <a:r>
              <a:rPr lang="en-US" sz="1600" dirty="0"/>
              <a:t>(SDNY)  </a:t>
            </a:r>
          </a:p>
          <a:p>
            <a:pPr lvl="3">
              <a:spcBef>
                <a:spcPts val="1200"/>
              </a:spcBef>
              <a:spcAft>
                <a:spcPts val="600"/>
              </a:spcAft>
            </a:pPr>
            <a:r>
              <a:rPr lang="en-US" sz="1600" dirty="0" smtClean="0"/>
              <a:t>Indonesian </a:t>
            </a:r>
            <a:r>
              <a:rPr lang="en-US" sz="1600" dirty="0"/>
              <a:t>PKPU proceeding </a:t>
            </a:r>
          </a:p>
          <a:p>
            <a:pPr lvl="3">
              <a:spcBef>
                <a:spcPts val="1200"/>
              </a:spcBef>
              <a:spcAft>
                <a:spcPts val="600"/>
              </a:spcAft>
            </a:pPr>
            <a:r>
              <a:rPr lang="en-US" sz="1600" dirty="0" smtClean="0"/>
              <a:t>Relief </a:t>
            </a:r>
            <a:r>
              <a:rPr lang="en-US" sz="1600" dirty="0"/>
              <a:t>and additional assistance (specifically non-debtor releases for US/NY securities fraud defendants in </a:t>
            </a:r>
            <a:r>
              <a:rPr lang="en-US" sz="1600" dirty="0" smtClean="0"/>
              <a:t>pre-Chapter </a:t>
            </a:r>
            <a:r>
              <a:rPr lang="en-US" sz="1600" dirty="0"/>
              <a:t>15 litigation) DENIED </a:t>
            </a:r>
          </a:p>
          <a:p>
            <a:pPr lvl="3">
              <a:spcBef>
                <a:spcPts val="1200"/>
              </a:spcBef>
              <a:spcAft>
                <a:spcPts val="600"/>
              </a:spcAft>
            </a:pPr>
            <a:r>
              <a:rPr lang="en-US" sz="1600" dirty="0" smtClean="0"/>
              <a:t>Exceptional </a:t>
            </a:r>
            <a:r>
              <a:rPr lang="en-US" sz="1600" dirty="0"/>
              <a:t>case involving manipulation of voting potentially more egregious than in </a:t>
            </a:r>
            <a:r>
              <a:rPr lang="en-US" sz="1600" i="1" dirty="0"/>
              <a:t>Vitro</a:t>
            </a:r>
            <a:r>
              <a:rPr lang="en-US" sz="1600" dirty="0"/>
              <a:t>. </a:t>
            </a:r>
            <a:endParaRPr lang="en-US" sz="1600" dirty="0" smtClean="0"/>
          </a:p>
        </p:txBody>
      </p:sp>
      <p:sp>
        <p:nvSpPr>
          <p:cNvPr id="10" name="Text Placeholder 9"/>
          <p:cNvSpPr>
            <a:spLocks noGrp="1"/>
          </p:cNvSpPr>
          <p:nvPr>
            <p:ph type="body" sz="quarter" idx="11"/>
          </p:nvPr>
        </p:nvSpPr>
        <p:spPr/>
        <p:txBody>
          <a:bodyPr/>
          <a:lstStyle/>
          <a:p>
            <a:r>
              <a:rPr lang="en-US" dirty="0"/>
              <a:t>Chapter 15 Cases – Disparate Results</a:t>
            </a:r>
          </a:p>
          <a:p>
            <a:endParaRPr lang="en-US" dirty="0"/>
          </a:p>
        </p:txBody>
      </p:sp>
    </p:spTree>
    <p:extLst>
      <p:ext uri="{BB962C8B-B14F-4D97-AF65-F5344CB8AC3E}">
        <p14:creationId xmlns:p14="http://schemas.microsoft.com/office/powerpoint/2010/main" val="3131179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lstStyle/>
          <a:p>
            <a:r>
              <a:rPr lang="en-US" dirty="0" smtClean="0"/>
              <a:t>Third Party Releases in U.S.	</a:t>
            </a:r>
            <a:endParaRPr lang="en-US" dirty="0"/>
          </a:p>
        </p:txBody>
      </p:sp>
      <p:sp>
        <p:nvSpPr>
          <p:cNvPr id="11" name="Content Placeholder 5"/>
          <p:cNvSpPr>
            <a:spLocks noGrp="1"/>
          </p:cNvSpPr>
          <p:nvPr>
            <p:ph sz="quarter" idx="10"/>
          </p:nvPr>
        </p:nvSpPr>
        <p:spPr/>
        <p:txBody>
          <a:bodyPr>
            <a:noAutofit/>
          </a:bodyPr>
          <a:lstStyle/>
          <a:p>
            <a:pPr lvl="2">
              <a:spcBef>
                <a:spcPts val="1200"/>
              </a:spcBef>
              <a:spcAft>
                <a:spcPts val="600"/>
              </a:spcAft>
            </a:pPr>
            <a:r>
              <a:rPr lang="en-US" sz="1600" i="1" dirty="0" smtClean="0"/>
              <a:t>PT </a:t>
            </a:r>
            <a:r>
              <a:rPr lang="en-US" sz="1600" i="1" dirty="0"/>
              <a:t>Pan Brothers Tbk </a:t>
            </a:r>
            <a:r>
              <a:rPr lang="en-US" sz="1600" dirty="0"/>
              <a:t>(SDNY) </a:t>
            </a:r>
          </a:p>
          <a:p>
            <a:pPr lvl="3">
              <a:spcBef>
                <a:spcPts val="1200"/>
              </a:spcBef>
              <a:spcAft>
                <a:spcPts val="600"/>
              </a:spcAft>
            </a:pPr>
            <a:r>
              <a:rPr lang="en-US" sz="1600" dirty="0" smtClean="0"/>
              <a:t>Singapore </a:t>
            </a:r>
            <a:r>
              <a:rPr lang="en-US" sz="1600" dirty="0"/>
              <a:t>scheme proceeding for Indonesian company </a:t>
            </a:r>
          </a:p>
          <a:p>
            <a:pPr lvl="3">
              <a:spcBef>
                <a:spcPts val="1200"/>
              </a:spcBef>
              <a:spcAft>
                <a:spcPts val="600"/>
              </a:spcAft>
            </a:pPr>
            <a:r>
              <a:rPr lang="en-US" sz="1600" dirty="0" smtClean="0"/>
              <a:t>Relief </a:t>
            </a:r>
            <a:r>
              <a:rPr lang="en-US" sz="1600" dirty="0"/>
              <a:t>and additional assistance including non-debtor releases GRANTED </a:t>
            </a:r>
          </a:p>
          <a:p>
            <a:pPr lvl="3">
              <a:spcBef>
                <a:spcPts val="1200"/>
              </a:spcBef>
              <a:spcAft>
                <a:spcPts val="600"/>
              </a:spcAft>
            </a:pPr>
            <a:r>
              <a:rPr lang="en-US" sz="1600" dirty="0" smtClean="0"/>
              <a:t>More </a:t>
            </a:r>
            <a:r>
              <a:rPr lang="en-US" sz="1600" dirty="0"/>
              <a:t>routine case -- </a:t>
            </a:r>
            <a:r>
              <a:rPr lang="en-US" sz="1600" i="1" dirty="0"/>
              <a:t>Purdue </a:t>
            </a:r>
            <a:r>
              <a:rPr lang="en-US" sz="1600" dirty="0"/>
              <a:t>issue briefed; held to have no impact on approval of third party releases as "additional assistance" in cases under Chapter </a:t>
            </a:r>
            <a:r>
              <a:rPr lang="en-US" sz="1600" dirty="0" smtClean="0"/>
              <a:t>15</a:t>
            </a:r>
          </a:p>
          <a:p>
            <a:pPr marL="0" lvl="2" indent="0">
              <a:spcBef>
                <a:spcPts val="1200"/>
              </a:spcBef>
              <a:spcAft>
                <a:spcPts val="600"/>
              </a:spcAft>
              <a:buNone/>
            </a:pPr>
            <a:endParaRPr lang="en-US" sz="1600" dirty="0" smtClean="0"/>
          </a:p>
          <a:p>
            <a:pPr lvl="3">
              <a:spcBef>
                <a:spcPts val="1200"/>
              </a:spcBef>
              <a:spcAft>
                <a:spcPts val="600"/>
              </a:spcAft>
            </a:pPr>
            <a:endParaRPr lang="en-US" sz="1600" dirty="0" smtClean="0"/>
          </a:p>
          <a:p>
            <a:pPr lvl="2">
              <a:spcBef>
                <a:spcPts val="1200"/>
              </a:spcBef>
              <a:spcAft>
                <a:spcPts val="600"/>
              </a:spcAft>
            </a:pPr>
            <a:endParaRPr lang="en-US" sz="1600" dirty="0" smtClean="0"/>
          </a:p>
        </p:txBody>
      </p:sp>
      <p:sp>
        <p:nvSpPr>
          <p:cNvPr id="10" name="Text Placeholder 9"/>
          <p:cNvSpPr>
            <a:spLocks noGrp="1"/>
          </p:cNvSpPr>
          <p:nvPr>
            <p:ph type="body" sz="quarter" idx="11"/>
          </p:nvPr>
        </p:nvSpPr>
        <p:spPr/>
        <p:txBody>
          <a:bodyPr/>
          <a:lstStyle/>
          <a:p>
            <a:r>
              <a:rPr lang="en-US" dirty="0"/>
              <a:t>Chapter 15 Cases – Disparate Results</a:t>
            </a:r>
          </a:p>
          <a:p>
            <a:endParaRPr lang="en-US" dirty="0"/>
          </a:p>
        </p:txBody>
      </p:sp>
    </p:spTree>
    <p:extLst>
      <p:ext uri="{BB962C8B-B14F-4D97-AF65-F5344CB8AC3E}">
        <p14:creationId xmlns:p14="http://schemas.microsoft.com/office/powerpoint/2010/main" val="27743355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lstStyle/>
          <a:p>
            <a:r>
              <a:rPr lang="en-US" dirty="0" smtClean="0"/>
              <a:t>Third Party Releases in U.S.	</a:t>
            </a:r>
            <a:endParaRPr lang="en-US" dirty="0"/>
          </a:p>
        </p:txBody>
      </p:sp>
      <p:sp>
        <p:nvSpPr>
          <p:cNvPr id="11" name="Content Placeholder 5"/>
          <p:cNvSpPr>
            <a:spLocks noGrp="1"/>
          </p:cNvSpPr>
          <p:nvPr>
            <p:ph sz="quarter" idx="10"/>
          </p:nvPr>
        </p:nvSpPr>
        <p:spPr/>
        <p:txBody>
          <a:bodyPr>
            <a:noAutofit/>
          </a:bodyPr>
          <a:lstStyle/>
          <a:p>
            <a:pPr lvl="2">
              <a:spcBef>
                <a:spcPts val="1200"/>
              </a:spcBef>
              <a:spcAft>
                <a:spcPts val="600"/>
              </a:spcAft>
            </a:pPr>
            <a:r>
              <a:rPr lang="en-US" sz="1600" dirty="0" smtClean="0"/>
              <a:t>Will </a:t>
            </a:r>
            <a:r>
              <a:rPr lang="en-US" sz="1600" dirty="0"/>
              <a:t>cases like </a:t>
            </a:r>
            <a:r>
              <a:rPr lang="en-US" sz="1600" i="1" dirty="0"/>
              <a:t>Pan Brothers</a:t>
            </a:r>
            <a:r>
              <a:rPr lang="en-US" sz="1600" dirty="0"/>
              <a:t> and </a:t>
            </a:r>
            <a:r>
              <a:rPr lang="en-US" sz="1600" i="1" dirty="0"/>
              <a:t>QGOG Constellation</a:t>
            </a:r>
            <a:r>
              <a:rPr lang="en-US" sz="1600" dirty="0"/>
              <a:t> reduce "bankruptcy tourism" to U.S.? </a:t>
            </a:r>
            <a:endParaRPr lang="en-US" sz="1600" dirty="0" smtClean="0"/>
          </a:p>
          <a:p>
            <a:pPr lvl="3">
              <a:spcBef>
                <a:spcPts val="1200"/>
              </a:spcBef>
              <a:spcAft>
                <a:spcPts val="600"/>
              </a:spcAft>
            </a:pPr>
            <a:r>
              <a:rPr lang="en-US" sz="1600" dirty="0"/>
              <a:t>Where case can be financed in some fashion under foreign law and critical issue is ability to gain U.S. enforcement of non-debtor insider releases that may 	not be available in case under Chapter 11 but can be recognized and given effect in Chapter 15</a:t>
            </a:r>
            <a:r>
              <a:rPr lang="en-US" sz="1600" dirty="0" smtClean="0"/>
              <a:t>?</a:t>
            </a:r>
          </a:p>
          <a:p>
            <a:pPr lvl="3">
              <a:spcBef>
                <a:spcPts val="1200"/>
              </a:spcBef>
              <a:spcAft>
                <a:spcPts val="600"/>
              </a:spcAft>
            </a:pPr>
            <a:endParaRPr lang="en-US" sz="1600" dirty="0" smtClean="0"/>
          </a:p>
          <a:p>
            <a:pPr lvl="2">
              <a:spcBef>
                <a:spcPts val="1200"/>
              </a:spcBef>
              <a:spcAft>
                <a:spcPts val="600"/>
              </a:spcAft>
            </a:pPr>
            <a:endParaRPr lang="en-US" sz="1600" dirty="0" smtClean="0"/>
          </a:p>
        </p:txBody>
      </p:sp>
      <p:sp>
        <p:nvSpPr>
          <p:cNvPr id="10" name="Text Placeholder 9"/>
          <p:cNvSpPr>
            <a:spLocks noGrp="1"/>
          </p:cNvSpPr>
          <p:nvPr>
            <p:ph type="body" sz="quarter" idx="11"/>
          </p:nvPr>
        </p:nvSpPr>
        <p:spPr/>
        <p:txBody>
          <a:bodyPr/>
          <a:lstStyle/>
          <a:p>
            <a:r>
              <a:rPr lang="en-US" dirty="0"/>
              <a:t>Chapter 15 Cases – Disparate Results</a:t>
            </a:r>
          </a:p>
          <a:p>
            <a:endParaRPr lang="en-US" dirty="0"/>
          </a:p>
        </p:txBody>
      </p:sp>
    </p:spTree>
    <p:extLst>
      <p:ext uri="{BB962C8B-B14F-4D97-AF65-F5344CB8AC3E}">
        <p14:creationId xmlns:p14="http://schemas.microsoft.com/office/powerpoint/2010/main" val="12506173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normAutofit lnSpcReduction="10000"/>
          </a:bodyPr>
          <a:lstStyle/>
          <a:p>
            <a:r>
              <a:rPr lang="en-US" dirty="0" smtClean="0"/>
              <a:t>Questions</a:t>
            </a:r>
            <a:endParaRPr lang="en-US" dirty="0"/>
          </a:p>
        </p:txBody>
      </p:sp>
    </p:spTree>
    <p:extLst>
      <p:ext uri="{BB962C8B-B14F-4D97-AF65-F5344CB8AC3E}">
        <p14:creationId xmlns:p14="http://schemas.microsoft.com/office/powerpoint/2010/main" val="2560793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5"/>
          <p:cNvSpPr txBox="1">
            <a:spLocks/>
          </p:cNvSpPr>
          <p:nvPr/>
        </p:nvSpPr>
        <p:spPr>
          <a:xfrm>
            <a:off x="6012160" y="2715766"/>
            <a:ext cx="2800052" cy="720080"/>
          </a:xfrm>
          <a:prstGeom prst="rect">
            <a:avLst/>
          </a:prstGeom>
        </p:spPr>
        <p:txBody>
          <a:bodyPr/>
          <a:lstStyle>
            <a:lvl1pPr marL="0" indent="0" algn="l" defTabSz="914400" rtl="0" eaLnBrk="1" latinLnBrk="0" hangingPunct="1">
              <a:lnSpc>
                <a:spcPct val="100000"/>
              </a:lnSpc>
              <a:spcBef>
                <a:spcPts val="0"/>
              </a:spcBef>
              <a:spcAft>
                <a:spcPts val="9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100000"/>
              </a:lnSpc>
              <a:spcBef>
                <a:spcPts val="0"/>
              </a:spcBef>
              <a:spcAft>
                <a:spcPts val="800"/>
              </a:spcAft>
              <a:buClr>
                <a:schemeClr val="tx1"/>
              </a:buClr>
              <a:buFont typeface="Arial" pitchFamily="34" charset="0"/>
              <a:buNone/>
              <a:defRPr sz="2400" b="0" kern="1200">
                <a:solidFill>
                  <a:schemeClr val="accent1"/>
                </a:solidFill>
                <a:latin typeface="+mn-lt"/>
                <a:ea typeface="+mn-ea"/>
                <a:cs typeface="+mn-cs"/>
              </a:defRPr>
            </a:lvl2pPr>
            <a:lvl3pPr marL="360000" indent="-360000" algn="l" defTabSz="914400" rtl="0" eaLnBrk="1" latinLnBrk="0" hangingPunct="1">
              <a:lnSpc>
                <a:spcPct val="100000"/>
              </a:lnSpc>
              <a:spcBef>
                <a:spcPts val="0"/>
              </a:spcBef>
              <a:spcAft>
                <a:spcPts val="900"/>
              </a:spcAft>
              <a:buClr>
                <a:schemeClr val="accent1"/>
              </a:buClr>
              <a:buSzPct val="80000"/>
              <a:buFont typeface="Wingdings" panose="05000000000000000000" pitchFamily="2" charset="2"/>
              <a:buChar char="n"/>
              <a:defRPr sz="2000" kern="1200" baseline="0">
                <a:solidFill>
                  <a:schemeClr val="tx2"/>
                </a:solidFill>
                <a:latin typeface="+mn-lt"/>
                <a:ea typeface="+mn-ea"/>
                <a:cs typeface="+mn-cs"/>
              </a:defRPr>
            </a:lvl3pPr>
            <a:lvl4pPr marL="720000" indent="-360000" algn="l" defTabSz="914400" rtl="0" eaLnBrk="1" latinLnBrk="0" hangingPunct="1">
              <a:lnSpc>
                <a:spcPct val="100000"/>
              </a:lnSpc>
              <a:spcBef>
                <a:spcPts val="0"/>
              </a:spcBef>
              <a:spcAft>
                <a:spcPts val="900"/>
              </a:spcAft>
              <a:buClr>
                <a:schemeClr val="accent1"/>
              </a:buClr>
              <a:buSzPct val="80000"/>
              <a:buFont typeface="Wingdings" panose="05000000000000000000" pitchFamily="2" charset="2"/>
              <a:buChar char="n"/>
              <a:defRPr sz="2000" kern="1200" baseline="0">
                <a:solidFill>
                  <a:schemeClr val="tx2"/>
                </a:solidFill>
                <a:latin typeface="+mn-lt"/>
                <a:ea typeface="+mn-ea"/>
                <a:cs typeface="+mn-cs"/>
              </a:defRPr>
            </a:lvl4pPr>
            <a:lvl5pPr marL="1080000" indent="-360000" algn="l" defTabSz="914400" rtl="0" eaLnBrk="1" latinLnBrk="0" hangingPunct="1">
              <a:lnSpc>
                <a:spcPct val="100000"/>
              </a:lnSpc>
              <a:spcBef>
                <a:spcPts val="0"/>
              </a:spcBef>
              <a:spcAft>
                <a:spcPts val="900"/>
              </a:spcAft>
              <a:buClr>
                <a:schemeClr val="accent1"/>
              </a:buClr>
              <a:buSzPct val="80000"/>
              <a:buFont typeface="Wingdings" panose="05000000000000000000" pitchFamily="2" charset="2"/>
              <a:buChar char="n"/>
              <a:defRPr sz="1800" b="0" kern="1200" baseline="0">
                <a:solidFill>
                  <a:schemeClr val="tx2"/>
                </a:solidFill>
                <a:latin typeface="+mn-lt"/>
                <a:ea typeface="+mn-ea"/>
                <a:cs typeface="+mn-cs"/>
              </a:defRPr>
            </a:lvl5pPr>
            <a:lvl6pPr marL="0" indent="0" algn="l" defTabSz="914400" rtl="0" eaLnBrk="1" latinLnBrk="0" hangingPunct="1">
              <a:lnSpc>
                <a:spcPct val="100000"/>
              </a:lnSpc>
              <a:spcBef>
                <a:spcPts val="0"/>
              </a:spcBef>
              <a:spcAft>
                <a:spcPts val="8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100000"/>
              </a:lnSpc>
              <a:spcBef>
                <a:spcPts val="0"/>
              </a:spcBef>
              <a:spcAft>
                <a:spcPts val="9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100000"/>
              </a:lnSpc>
              <a:spcBef>
                <a:spcPts val="0"/>
              </a:spcBef>
              <a:spcAft>
                <a:spcPts val="9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100000"/>
              </a:lnSpc>
              <a:spcBef>
                <a:spcPts val="0"/>
              </a:spcBef>
              <a:spcAft>
                <a:spcPts val="900"/>
              </a:spcAft>
              <a:buFont typeface="+mj-lt"/>
              <a:buAutoNum type="romanLcPeriod"/>
              <a:defRPr sz="1800" kern="1200" baseline="0">
                <a:solidFill>
                  <a:schemeClr val="tx2"/>
                </a:solidFill>
                <a:latin typeface="+mn-lt"/>
                <a:ea typeface="+mn-ea"/>
                <a:cs typeface="+mn-cs"/>
              </a:defRPr>
            </a:lvl9pPr>
          </a:lstStyle>
          <a:p>
            <a:pPr marL="346075" lvl="4" indent="0">
              <a:buNone/>
              <a:tabLst>
                <a:tab pos="53975" algn="l"/>
              </a:tabLst>
            </a:pPr>
            <a:r>
              <a:rPr lang="en-US" sz="900" dirty="0" smtClean="0">
                <a:solidFill>
                  <a:schemeClr val="bg1"/>
                </a:solidFill>
              </a:rPr>
              <a:t>Mark D. Bloom</a:t>
            </a:r>
            <a:br>
              <a:rPr lang="en-US" sz="900" dirty="0" smtClean="0">
                <a:solidFill>
                  <a:schemeClr val="bg1"/>
                </a:solidFill>
              </a:rPr>
            </a:br>
            <a:r>
              <a:rPr lang="en-US" sz="900" dirty="0" smtClean="0">
                <a:solidFill>
                  <a:schemeClr val="bg1"/>
                </a:solidFill>
              </a:rPr>
              <a:t>+1 305-789-8927</a:t>
            </a:r>
            <a:br>
              <a:rPr lang="en-US" sz="900" dirty="0" smtClean="0">
                <a:solidFill>
                  <a:schemeClr val="bg1"/>
                </a:solidFill>
              </a:rPr>
            </a:br>
            <a:r>
              <a:rPr lang="en-US" sz="900" dirty="0" smtClean="0">
                <a:solidFill>
                  <a:schemeClr val="bg1"/>
                </a:solidFill>
              </a:rPr>
              <a:t>mark.bloom@bakermckenzie.com</a:t>
            </a:r>
          </a:p>
          <a:p>
            <a:pPr lvl="1">
              <a:tabLst>
                <a:tab pos="53975" algn="l"/>
              </a:tabLst>
            </a:pPr>
            <a:endParaRPr lang="en-US" sz="1400" dirty="0" smtClean="0"/>
          </a:p>
          <a:p>
            <a:pPr lvl="2">
              <a:tabLst>
                <a:tab pos="53975" algn="l"/>
              </a:tabLst>
            </a:pPr>
            <a:endParaRPr lang="en-US" sz="1200"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809" y="833536"/>
            <a:ext cx="1524000" cy="1905000"/>
          </a:xfrm>
          <a:prstGeom prst="rect">
            <a:avLst/>
          </a:prstGeom>
        </p:spPr>
      </p:pic>
    </p:spTree>
    <p:extLst>
      <p:ext uri="{BB962C8B-B14F-4D97-AF65-F5344CB8AC3E}">
        <p14:creationId xmlns:p14="http://schemas.microsoft.com/office/powerpoint/2010/main" val="4192787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Agenda</a:t>
            </a:r>
            <a:endParaRPr lang="en-US" dirty="0"/>
          </a:p>
        </p:txBody>
      </p:sp>
      <p:graphicFrame>
        <p:nvGraphicFramePr>
          <p:cNvPr id="57" name="Table Placeholder 9"/>
          <p:cNvGraphicFramePr>
            <a:graphicFrameLocks noGrp="1"/>
          </p:cNvGraphicFramePr>
          <p:nvPr>
            <p:ph type="tbl" sz="quarter" idx="10"/>
            <p:extLst>
              <p:ext uri="{D42A27DB-BD31-4B8C-83A1-F6EECF244321}">
                <p14:modId xmlns:p14="http://schemas.microsoft.com/office/powerpoint/2010/main" val="3426597692"/>
              </p:ext>
            </p:extLst>
          </p:nvPr>
        </p:nvGraphicFramePr>
        <p:xfrm>
          <a:off x="601663" y="1833331"/>
          <a:ext cx="6341537" cy="2296160"/>
        </p:xfrm>
        <a:graphic>
          <a:graphicData uri="http://schemas.openxmlformats.org/drawingml/2006/table">
            <a:tbl>
              <a:tblPr firstRow="1" bandRow="1">
                <a:tableStyleId>{5C22544A-7EE6-4342-B048-85BDC9FD1C3A}</a:tableStyleId>
              </a:tblPr>
              <a:tblGrid>
                <a:gridCol w="438150">
                  <a:extLst>
                    <a:ext uri="{9D8B030D-6E8A-4147-A177-3AD203B41FA5}">
                      <a16:colId xmlns:a16="http://schemas.microsoft.com/office/drawing/2014/main" val="20000"/>
                    </a:ext>
                  </a:extLst>
                </a:gridCol>
                <a:gridCol w="179387">
                  <a:extLst>
                    <a:ext uri="{9D8B030D-6E8A-4147-A177-3AD203B41FA5}">
                      <a16:colId xmlns:a16="http://schemas.microsoft.com/office/drawing/2014/main" val="20001"/>
                    </a:ext>
                  </a:extLst>
                </a:gridCol>
                <a:gridCol w="5724000">
                  <a:extLst>
                    <a:ext uri="{9D8B030D-6E8A-4147-A177-3AD203B41FA5}">
                      <a16:colId xmlns:a16="http://schemas.microsoft.com/office/drawing/2014/main" val="20002"/>
                    </a:ext>
                  </a:extLst>
                </a:gridCol>
              </a:tblGrid>
              <a:tr h="0">
                <a:tc>
                  <a:txBody>
                    <a:bodyPr/>
                    <a:lstStyle/>
                    <a:p>
                      <a:pPr algn="ctr"/>
                      <a:r>
                        <a:rPr lang="en-US" b="1" dirty="0" smtClean="0"/>
                        <a:t>1</a:t>
                      </a:r>
                      <a:endParaRPr lang="en-US" b="1"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spc="-50" dirty="0">
                        <a:solidFill>
                          <a:schemeClr val="bg1"/>
                        </a:solidFill>
                        <a:latin typeface="Arial" panose="020B0604020202020204" pitchFamily="34" charset="0"/>
                        <a:cs typeface="Arial" panose="020B0604020202020204" pitchFamily="34" charset="0"/>
                      </a:endParaRPr>
                    </a:p>
                  </a:txBody>
                  <a:tcPr marL="0" marR="0">
                    <a:lnL w="12700" cmpd="sng">
                      <a:noFill/>
                    </a:lnL>
                    <a:lnR w="12700" cmpd="sng">
                      <a:noFill/>
                    </a:lnR>
                    <a:lnT w="12700" cmpd="sng">
                      <a:noFill/>
                    </a:lnT>
                    <a:lnB w="635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pc="-50" dirty="0" smtClean="0">
                          <a:solidFill>
                            <a:schemeClr val="accent4"/>
                          </a:solidFill>
                          <a:latin typeface="Arial" panose="020B0604020202020204" pitchFamily="34" charset="0"/>
                          <a:cs typeface="Arial" panose="020B0604020202020204" pitchFamily="34" charset="0"/>
                        </a:rPr>
                        <a:t>Overview of U.S. Post-Petition</a:t>
                      </a:r>
                      <a:r>
                        <a:rPr lang="en-US" sz="1800" b="0" spc="-50" baseline="0" dirty="0" smtClean="0">
                          <a:solidFill>
                            <a:schemeClr val="accent4"/>
                          </a:solidFill>
                          <a:latin typeface="Arial" panose="020B0604020202020204" pitchFamily="34" charset="0"/>
                          <a:cs typeface="Arial" panose="020B0604020202020204" pitchFamily="34" charset="0"/>
                        </a:rPr>
                        <a:t> Financing</a:t>
                      </a:r>
                      <a:endParaRPr lang="en-US" sz="1800" b="0" spc="-50" dirty="0">
                        <a:solidFill>
                          <a:schemeClr val="accent4"/>
                        </a:solidFill>
                        <a:latin typeface="Arial" panose="020B0604020202020204" pitchFamily="34" charset="0"/>
                        <a:cs typeface="Arial" panose="020B0604020202020204" pitchFamily="34" charset="0"/>
                      </a:endParaRPr>
                    </a:p>
                  </a:txBody>
                  <a:tcPr marL="0" marR="0">
                    <a:lnL w="12700" cmpd="sng">
                      <a:noFill/>
                    </a:lnL>
                    <a:lnR w="12700" cmpd="sng">
                      <a:noFill/>
                    </a:lnR>
                    <a:lnT w="12700" cmpd="sng">
                      <a:noFill/>
                    </a:lnT>
                    <a:lnB w="3175" cap="flat" cmpd="sng" algn="ctr">
                      <a:solidFill>
                        <a:schemeClr val="accent4"/>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0">
                <a:tc>
                  <a:txBody>
                    <a:bodyPr/>
                    <a:lstStyle/>
                    <a:p>
                      <a:pPr algn="ctr"/>
                      <a:endParaRPr lang="en-US" sz="100" b="1"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 b="0" spc="-50" dirty="0">
                        <a:solidFill>
                          <a:schemeClr val="bg1"/>
                        </a:solidFill>
                        <a:latin typeface="Arial" panose="020B0604020202020204" pitchFamily="34" charset="0"/>
                        <a:cs typeface="Arial" panose="020B0604020202020204" pitchFamily="34" charset="0"/>
                      </a:endParaRPr>
                    </a:p>
                  </a:txBody>
                  <a:tcPr marL="0" marR="0">
                    <a:lnL w="12700" cmpd="sng">
                      <a:noFill/>
                    </a:lnL>
                    <a:lnR w="12700" cmpd="sng">
                      <a:noFill/>
                    </a:lnR>
                    <a:lnT w="6350" cap="flat" cmpd="sng" algn="ctr">
                      <a:noFill/>
                      <a:prstDash val="sysDot"/>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 b="0" spc="-50" dirty="0">
                        <a:solidFill>
                          <a:schemeClr val="accent4"/>
                        </a:solidFill>
                        <a:latin typeface="Arial" panose="020B0604020202020204" pitchFamily="34" charset="0"/>
                        <a:cs typeface="Arial" panose="020B0604020202020204" pitchFamily="34" charset="0"/>
                      </a:endParaRPr>
                    </a:p>
                  </a:txBody>
                  <a:tcPr marL="0" marR="0">
                    <a:lnL w="12700" cmpd="sng">
                      <a:noFill/>
                    </a:lnL>
                    <a:lnR w="12700" cmpd="sng">
                      <a:noFill/>
                    </a:lnR>
                    <a:lnT w="3175" cap="flat" cmpd="sng" algn="ctr">
                      <a:solidFill>
                        <a:schemeClr val="accent4"/>
                      </a:solidFill>
                      <a:prstDash val="sysDot"/>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0">
                <a:tc>
                  <a:txBody>
                    <a:bodyPr/>
                    <a:lstStyle/>
                    <a:p>
                      <a:pPr algn="ctr"/>
                      <a:r>
                        <a:rPr lang="en-US" b="1" dirty="0" smtClean="0">
                          <a:solidFill>
                            <a:schemeClr val="bg1"/>
                          </a:solidFill>
                        </a:rPr>
                        <a:t>2</a:t>
                      </a:r>
                      <a:endParaRPr lang="en-US" b="1" dirty="0">
                        <a:solidFill>
                          <a:schemeClr val="bg1"/>
                        </a:solidFill>
                      </a:endParaRP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spc="-50" dirty="0">
                        <a:solidFill>
                          <a:schemeClr val="bg1"/>
                        </a:solidFill>
                        <a:latin typeface="Arial" panose="020B0604020202020204" pitchFamily="34" charset="0"/>
                        <a:cs typeface="Arial" panose="020B0604020202020204" pitchFamily="34" charset="0"/>
                      </a:endParaRPr>
                    </a:p>
                  </a:txBody>
                  <a:tcPr marL="0" marR="0">
                    <a:lnL w="12700" cmpd="sng">
                      <a:noFill/>
                    </a:lnL>
                    <a:lnR w="12700" cmpd="sng">
                      <a:noFill/>
                    </a:lnR>
                    <a:lnT w="38100" cmpd="sng">
                      <a:noFill/>
                    </a:lnT>
                    <a:lnB w="635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pc="-50" dirty="0" smtClean="0">
                          <a:solidFill>
                            <a:schemeClr val="accent4"/>
                          </a:solidFill>
                          <a:latin typeface="Arial" panose="020B0604020202020204" pitchFamily="34" charset="0"/>
                          <a:cs typeface="Arial" panose="020B0604020202020204" pitchFamily="34" charset="0"/>
                        </a:rPr>
                        <a:t>Availability of Financing Under Other Restructuring Laws</a:t>
                      </a:r>
                      <a:endParaRPr lang="en-US" sz="1800" b="0" spc="-50" dirty="0">
                        <a:solidFill>
                          <a:schemeClr val="accent4"/>
                        </a:solidFill>
                        <a:latin typeface="Arial" panose="020B0604020202020204" pitchFamily="34" charset="0"/>
                        <a:cs typeface="Arial" panose="020B0604020202020204" pitchFamily="34" charset="0"/>
                      </a:endParaRPr>
                    </a:p>
                  </a:txBody>
                  <a:tcPr marL="0" marR="0">
                    <a:lnL w="12700" cmpd="sng">
                      <a:noFill/>
                    </a:lnL>
                    <a:lnR w="12700" cmpd="sng">
                      <a:noFill/>
                    </a:lnR>
                    <a:lnT w="38100" cmpd="sng">
                      <a:noFill/>
                    </a:lnT>
                    <a:lnB w="3175" cap="flat" cmpd="sng" algn="ctr">
                      <a:solidFill>
                        <a:schemeClr val="accent4"/>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0">
                <a:tc>
                  <a:txBody>
                    <a:bodyPr/>
                    <a:lstStyle/>
                    <a:p>
                      <a:pPr algn="ctr"/>
                      <a:endParaRPr lang="en-US" sz="1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00" b="0" dirty="0">
                        <a:latin typeface="Arial" panose="020B0604020202020204" pitchFamily="34" charset="0"/>
                        <a:cs typeface="Arial" panose="020B0604020202020204" pitchFamily="34" charset="0"/>
                      </a:endParaRPr>
                    </a:p>
                  </a:txBody>
                  <a:tcPr marL="0" marR="0">
                    <a:lnL w="12700" cmpd="sng">
                      <a:noFill/>
                    </a:lnL>
                    <a:lnR w="12700" cmpd="sng">
                      <a:noFill/>
                    </a:lnR>
                    <a:lnT w="6350" cap="flat" cmpd="sng" algn="ctr">
                      <a:noFill/>
                      <a:prstDash val="sysDot"/>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sz="100" b="0" dirty="0">
                        <a:solidFill>
                          <a:schemeClr val="accent4"/>
                        </a:solidFill>
                        <a:latin typeface="Arial" panose="020B0604020202020204" pitchFamily="34" charset="0"/>
                        <a:cs typeface="Arial" panose="020B0604020202020204" pitchFamily="34" charset="0"/>
                      </a:endParaRPr>
                    </a:p>
                  </a:txBody>
                  <a:tcPr marL="0" marR="0">
                    <a:lnL w="12700" cmpd="sng">
                      <a:noFill/>
                    </a:lnL>
                    <a:lnR w="12700" cmpd="sng">
                      <a:noFill/>
                    </a:lnR>
                    <a:lnT w="3175" cap="flat" cmpd="sng" algn="ctr">
                      <a:solidFill>
                        <a:schemeClr val="accent4"/>
                      </a:solidFill>
                      <a:prstDash val="sysDot"/>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0">
                <a:tc>
                  <a:txBody>
                    <a:bodyPr/>
                    <a:lstStyle/>
                    <a:p>
                      <a:pPr algn="ctr"/>
                      <a:r>
                        <a:rPr lang="en-US" b="1" dirty="0" smtClean="0">
                          <a:solidFill>
                            <a:schemeClr val="bg1"/>
                          </a:solidFill>
                        </a:rPr>
                        <a:t>3</a:t>
                      </a:r>
                      <a:endParaRPr lang="en-US" b="1" dirty="0">
                        <a:solidFill>
                          <a:schemeClr val="bg1"/>
                        </a:solidFill>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spc="-50" dirty="0">
                        <a:solidFill>
                          <a:schemeClr val="bg1"/>
                        </a:solidFill>
                      </a:endParaRPr>
                    </a:p>
                  </a:txBody>
                  <a:tcPr marL="0" marR="0">
                    <a:lnL w="12700" cmpd="sng">
                      <a:noFill/>
                    </a:lnL>
                    <a:lnR w="12700" cmpd="sng">
                      <a:noFill/>
                    </a:lnR>
                    <a:lnT w="12700" cmpd="sng">
                      <a:noFill/>
                    </a:lnT>
                    <a:lnB w="635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pc="-50" dirty="0" smtClean="0">
                          <a:solidFill>
                            <a:schemeClr val="accent4"/>
                          </a:solidFill>
                        </a:rPr>
                        <a:t>Financing as a Tool of Control</a:t>
                      </a:r>
                      <a:endParaRPr lang="en-US" sz="1800" b="0" spc="-50" dirty="0">
                        <a:solidFill>
                          <a:schemeClr val="accent4"/>
                        </a:solidFill>
                      </a:endParaRPr>
                    </a:p>
                  </a:txBody>
                  <a:tcPr marL="0" marR="0">
                    <a:lnL w="12700" cmpd="sng">
                      <a:noFill/>
                    </a:lnL>
                    <a:lnR w="12700" cmpd="sng">
                      <a:noFill/>
                    </a:lnR>
                    <a:lnT w="12700" cmpd="sng">
                      <a:noFill/>
                    </a:lnT>
                    <a:lnB w="3175" cap="flat" cmpd="sng" algn="ctr">
                      <a:solidFill>
                        <a:schemeClr val="accent4"/>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0">
                <a:tc>
                  <a:txBody>
                    <a:bodyPr/>
                    <a:lstStyle/>
                    <a:p>
                      <a:pPr algn="ctr"/>
                      <a:endParaRPr lang="en-US" sz="1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00" b="0" dirty="0">
                        <a:latin typeface="Arial" panose="020B0604020202020204" pitchFamily="34" charset="0"/>
                        <a:cs typeface="Arial" panose="020B0604020202020204" pitchFamily="34" charset="0"/>
                      </a:endParaRPr>
                    </a:p>
                  </a:txBody>
                  <a:tcPr marL="0" marR="0">
                    <a:lnL w="12700" cmpd="sng">
                      <a:noFill/>
                    </a:lnL>
                    <a:lnR w="12700" cmpd="sng">
                      <a:noFill/>
                    </a:lnR>
                    <a:lnT w="6350" cap="flat" cmpd="sng" algn="ctr">
                      <a:noFill/>
                      <a:prstDash val="sysDot"/>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sz="100" b="0" dirty="0">
                        <a:solidFill>
                          <a:schemeClr val="accent4"/>
                        </a:solidFill>
                        <a:latin typeface="Arial" panose="020B0604020202020204" pitchFamily="34" charset="0"/>
                        <a:cs typeface="Arial" panose="020B0604020202020204" pitchFamily="34" charset="0"/>
                      </a:endParaRPr>
                    </a:p>
                  </a:txBody>
                  <a:tcPr marL="0" marR="0">
                    <a:lnL w="12700" cmpd="sng">
                      <a:noFill/>
                    </a:lnL>
                    <a:lnR w="12700" cmpd="sng">
                      <a:noFill/>
                    </a:lnR>
                    <a:lnT w="3175" cap="flat" cmpd="sng" algn="ctr">
                      <a:solidFill>
                        <a:schemeClr val="accent4"/>
                      </a:solidFill>
                      <a:prstDash val="sysDot"/>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r h="0">
                <a:tc>
                  <a:txBody>
                    <a:bodyPr/>
                    <a:lstStyle/>
                    <a:p>
                      <a:pPr algn="ctr"/>
                      <a:r>
                        <a:rPr lang="en-US" b="1" dirty="0" smtClean="0">
                          <a:solidFill>
                            <a:schemeClr val="bg1"/>
                          </a:solidFill>
                        </a:rPr>
                        <a:t>4</a:t>
                      </a:r>
                      <a:endParaRPr lang="en-US" b="1" dirty="0">
                        <a:solidFill>
                          <a:schemeClr val="bg1"/>
                        </a:solidFill>
                      </a:endParaRPr>
                    </a:p>
                  </a:txBody>
                  <a:tcPr>
                    <a:lnL w="12700" cmpd="sng">
                      <a:noFill/>
                    </a:lnL>
                    <a:lnR w="12700" cmpd="sng">
                      <a:noFill/>
                    </a:lnR>
                    <a:lnT w="127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spc="-50" dirty="0">
                        <a:solidFill>
                          <a:schemeClr val="bg1"/>
                        </a:solidFill>
                      </a:endParaRPr>
                    </a:p>
                  </a:txBody>
                  <a:tcPr marL="0" marR="0">
                    <a:lnL w="12700" cmpd="sng">
                      <a:noFill/>
                    </a:lnL>
                    <a:lnR w="12700" cmpd="sng">
                      <a:noFill/>
                    </a:lnR>
                    <a:lnT w="127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pc="-50" dirty="0" smtClean="0">
                          <a:solidFill>
                            <a:schemeClr val="accent4"/>
                          </a:solidFill>
                        </a:rPr>
                        <a:t>Litigation Funding – A New</a:t>
                      </a:r>
                      <a:r>
                        <a:rPr lang="en-US" sz="1800" b="0" spc="-50" baseline="0" dirty="0" smtClean="0">
                          <a:solidFill>
                            <a:schemeClr val="accent4"/>
                          </a:solidFill>
                        </a:rPr>
                        <a:t> Source of Capital</a:t>
                      </a:r>
                      <a:endParaRPr lang="en-US" sz="1800" b="0" spc="-50" dirty="0">
                        <a:solidFill>
                          <a:schemeClr val="accent4"/>
                        </a:solidFill>
                      </a:endParaRPr>
                    </a:p>
                  </a:txBody>
                  <a:tcPr marL="0" marR="0">
                    <a:lnL w="12700" cmpd="sng">
                      <a:noFill/>
                    </a:lnL>
                    <a:lnR w="12700" cmpd="sng">
                      <a:noFill/>
                    </a:lnR>
                    <a:lnT w="12700" cmpd="sng">
                      <a:noFill/>
                    </a:lnT>
                    <a:lnB w="3175" cap="flat" cmpd="sng" algn="ctr">
                      <a:solidFill>
                        <a:schemeClr val="accent4"/>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0">
                <a:tc>
                  <a:txBody>
                    <a:bodyPr/>
                    <a:lstStyle/>
                    <a:p>
                      <a:pPr algn="ctr"/>
                      <a:endParaRPr lang="en-US" sz="100" b="1" dirty="0">
                        <a:solidFill>
                          <a:schemeClr val="bg1"/>
                        </a:solidFill>
                      </a:endParaRPr>
                    </a:p>
                  </a:txBody>
                  <a:tcPr>
                    <a:lnL w="12700" cmpd="sng">
                      <a:noFill/>
                    </a:lnL>
                    <a:lnR w="12700" cmpd="sng">
                      <a:noFill/>
                    </a:lnR>
                    <a:lnT w="127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 b="0" spc="-50" dirty="0">
                        <a:solidFill>
                          <a:schemeClr val="bg1"/>
                        </a:solidFill>
                      </a:endParaRPr>
                    </a:p>
                  </a:txBody>
                  <a:tcPr marL="0" marR="0">
                    <a:lnL w="12700" cmpd="sng">
                      <a:noFill/>
                    </a:lnL>
                    <a:lnR w="12700" cmpd="sng">
                      <a:noFill/>
                    </a:lnR>
                    <a:lnT w="127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 b="0" spc="-50" dirty="0">
                        <a:solidFill>
                          <a:schemeClr val="accent4"/>
                        </a:solidFill>
                      </a:endParaRPr>
                    </a:p>
                  </a:txBody>
                  <a:tcPr marL="0" marR="0">
                    <a:lnL w="12700" cmpd="sng">
                      <a:noFill/>
                    </a:lnL>
                    <a:lnR w="12700" cmpd="sng">
                      <a:noFill/>
                    </a:lnR>
                    <a:lnT w="3175" cap="flat" cmpd="sng" algn="ctr">
                      <a:solidFill>
                        <a:schemeClr val="accent4"/>
                      </a:solidFill>
                      <a:prstDash val="sysDot"/>
                      <a:round/>
                      <a:headEnd type="none" w="med" len="med"/>
                      <a:tailEnd type="none" w="med" len="med"/>
                    </a:lnT>
                    <a:lnB w="3175"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247896"/>
                  </a:ext>
                </a:extLst>
              </a:tr>
              <a:tr h="0">
                <a:tc>
                  <a:txBody>
                    <a:bodyPr/>
                    <a:lstStyle/>
                    <a:p>
                      <a:pPr algn="ctr"/>
                      <a:r>
                        <a:rPr lang="en-US" b="1" dirty="0" smtClean="0">
                          <a:solidFill>
                            <a:schemeClr val="bg1"/>
                          </a:solidFill>
                        </a:rPr>
                        <a:t>5</a:t>
                      </a:r>
                      <a:endParaRPr lang="en-US" b="1" dirty="0">
                        <a:solidFill>
                          <a:schemeClr val="bg1"/>
                        </a:solidFill>
                      </a:endParaRPr>
                    </a:p>
                  </a:txBody>
                  <a:tcPr>
                    <a:lnL w="12700" cmpd="sng">
                      <a:noFill/>
                    </a:lnL>
                    <a:lnR w="12700" cmpd="sng">
                      <a:noFill/>
                    </a:lnR>
                    <a:lnT w="127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spc="-50" dirty="0">
                        <a:solidFill>
                          <a:schemeClr val="bg1"/>
                        </a:solidFill>
                      </a:endParaRPr>
                    </a:p>
                  </a:txBody>
                  <a:tcPr marL="0" marR="0">
                    <a:lnL w="12700" cmpd="sng">
                      <a:noFill/>
                    </a:lnL>
                    <a:lnR w="12700" cmpd="sng">
                      <a:noFill/>
                    </a:lnR>
                    <a:lnT w="12700" cmpd="sng">
                      <a:noFill/>
                    </a:lnT>
                    <a:lnB w="12700"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spc="-50" dirty="0" smtClean="0">
                          <a:solidFill>
                            <a:schemeClr val="accent4"/>
                          </a:solidFill>
                        </a:rPr>
                        <a:t>Third-Party</a:t>
                      </a:r>
                      <a:r>
                        <a:rPr lang="en-US" sz="1800" b="0" spc="-50" baseline="0" dirty="0" smtClean="0">
                          <a:solidFill>
                            <a:schemeClr val="accent4"/>
                          </a:solidFill>
                        </a:rPr>
                        <a:t> Releases – An Ongoing Battle in U.S.</a:t>
                      </a:r>
                      <a:endParaRPr lang="en-US" sz="1800" b="0" spc="-50" dirty="0">
                        <a:solidFill>
                          <a:schemeClr val="accent4"/>
                        </a:solidFill>
                      </a:endParaRPr>
                    </a:p>
                  </a:txBody>
                  <a:tcPr marL="0" marR="0">
                    <a:lnL w="12700" cmpd="sng">
                      <a:noFill/>
                    </a:lnL>
                    <a:lnR w="12700" cmpd="sng">
                      <a:noFill/>
                    </a:lnR>
                    <a:lnT w="12700" cmpd="sng">
                      <a:noFill/>
                    </a:lnT>
                    <a:lnB w="3175" cap="flat" cmpd="sng" algn="ctr">
                      <a:solidFill>
                        <a:schemeClr val="accent4"/>
                      </a:solid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9072829"/>
                  </a:ext>
                </a:extLst>
              </a:tr>
            </a:tbl>
          </a:graphicData>
        </a:graphic>
      </p:graphicFrame>
    </p:spTree>
    <p:extLst>
      <p:ext uri="{BB962C8B-B14F-4D97-AF65-F5344CB8AC3E}">
        <p14:creationId xmlns:p14="http://schemas.microsoft.com/office/powerpoint/2010/main" val="4117201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p:txBody>
          <a:bodyPr/>
          <a:lstStyle/>
          <a:p>
            <a:r>
              <a:rPr lang="en-US" dirty="0" smtClean="0"/>
              <a:t>1</a:t>
            </a:r>
            <a:endParaRPr lang="en-US" dirty="0"/>
          </a:p>
        </p:txBody>
      </p:sp>
      <p:sp>
        <p:nvSpPr>
          <p:cNvPr id="9" name="Title 8"/>
          <p:cNvSpPr>
            <a:spLocks noGrp="1"/>
          </p:cNvSpPr>
          <p:nvPr>
            <p:ph type="ctrTitle"/>
          </p:nvPr>
        </p:nvSpPr>
        <p:spPr/>
        <p:txBody>
          <a:bodyPr/>
          <a:lstStyle/>
          <a:p>
            <a:r>
              <a:rPr lang="en-US" sz="4800" dirty="0"/>
              <a:t>Overview of U.S. Post-Petition Financing</a:t>
            </a:r>
            <a:r>
              <a:rPr lang="en-US" dirty="0"/>
              <a:t/>
            </a:r>
            <a:br>
              <a:rPr lang="en-US" dirty="0"/>
            </a:br>
            <a:endParaRPr lang="en-US" dirty="0"/>
          </a:p>
        </p:txBody>
      </p:sp>
    </p:spTree>
    <p:extLst>
      <p:ext uri="{BB962C8B-B14F-4D97-AF65-F5344CB8AC3E}">
        <p14:creationId xmlns:p14="http://schemas.microsoft.com/office/powerpoint/2010/main" val="4121503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lstStyle/>
          <a:p>
            <a:r>
              <a:rPr lang="en-US" dirty="0"/>
              <a:t>Overview of U.S. Post-Petition Financing</a:t>
            </a:r>
          </a:p>
        </p:txBody>
      </p:sp>
      <p:sp>
        <p:nvSpPr>
          <p:cNvPr id="11" name="Content Placeholder 5"/>
          <p:cNvSpPr>
            <a:spLocks noGrp="1"/>
          </p:cNvSpPr>
          <p:nvPr>
            <p:ph sz="quarter" idx="10"/>
          </p:nvPr>
        </p:nvSpPr>
        <p:spPr/>
        <p:txBody>
          <a:bodyPr>
            <a:normAutofit/>
          </a:bodyPr>
          <a:lstStyle/>
          <a:p>
            <a:pPr lvl="2">
              <a:spcBef>
                <a:spcPts val="1200"/>
              </a:spcBef>
              <a:spcAft>
                <a:spcPts val="1200"/>
              </a:spcAft>
            </a:pPr>
            <a:r>
              <a:rPr lang="en-US" sz="1600" dirty="0" smtClean="0"/>
              <a:t>Distinguishing feature of U.S. Bankruptcy Code</a:t>
            </a:r>
          </a:p>
          <a:p>
            <a:pPr lvl="3">
              <a:spcBef>
                <a:spcPts val="1200"/>
              </a:spcBef>
              <a:spcAft>
                <a:spcPts val="1200"/>
              </a:spcAft>
            </a:pPr>
            <a:r>
              <a:rPr lang="en-US" sz="1600" dirty="0" smtClean="0"/>
              <a:t>Copied in other jurisdictions</a:t>
            </a:r>
          </a:p>
          <a:p>
            <a:pPr lvl="3">
              <a:spcBef>
                <a:spcPts val="1200"/>
              </a:spcBef>
              <a:spcAft>
                <a:spcPts val="1200"/>
              </a:spcAft>
            </a:pPr>
            <a:r>
              <a:rPr lang="en-US" sz="1600" dirty="0" smtClean="0"/>
              <a:t>Requires both legal foundation and development of credit market</a:t>
            </a:r>
          </a:p>
          <a:p>
            <a:pPr lvl="2">
              <a:spcBef>
                <a:spcPts val="1200"/>
              </a:spcBef>
              <a:spcAft>
                <a:spcPts val="1200"/>
              </a:spcAft>
            </a:pPr>
            <a:r>
              <a:rPr lang="en-US" sz="1600" dirty="0" smtClean="0"/>
              <a:t>Intended to cover both operating costs and administrative expenses of case, </a:t>
            </a:r>
          </a:p>
          <a:p>
            <a:pPr lvl="3">
              <a:spcBef>
                <a:spcPts val="1200"/>
              </a:spcBef>
              <a:spcAft>
                <a:spcPts val="1200"/>
              </a:spcAft>
            </a:pPr>
            <a:r>
              <a:rPr lang="en-US" sz="1600" dirty="0" smtClean="0"/>
              <a:t>including fees and costs of professionals as allowed and awarded by Court</a:t>
            </a:r>
          </a:p>
          <a:p>
            <a:pPr lvl="2">
              <a:spcBef>
                <a:spcPts val="1200"/>
              </a:spcBef>
              <a:spcAft>
                <a:spcPts val="1200"/>
              </a:spcAft>
            </a:pPr>
            <a:r>
              <a:rPr lang="en-US" sz="1600" dirty="0" smtClean="0"/>
              <a:t>“Swing issue” in venue selection for multinational cases?</a:t>
            </a:r>
          </a:p>
        </p:txBody>
      </p:sp>
      <p:sp>
        <p:nvSpPr>
          <p:cNvPr id="10" name="Text Placeholder 9"/>
          <p:cNvSpPr>
            <a:spLocks noGrp="1"/>
          </p:cNvSpPr>
          <p:nvPr>
            <p:ph type="body" sz="quarter" idx="11"/>
          </p:nvPr>
        </p:nvSpPr>
        <p:spPr/>
        <p:txBody>
          <a:bodyPr/>
          <a:lstStyle/>
          <a:p>
            <a:r>
              <a:rPr lang="en-US" dirty="0" smtClean="0"/>
              <a:t>General impressions</a:t>
            </a:r>
            <a:endParaRPr lang="en-US" dirty="0"/>
          </a:p>
        </p:txBody>
      </p:sp>
    </p:spTree>
    <p:extLst>
      <p:ext uri="{BB962C8B-B14F-4D97-AF65-F5344CB8AC3E}">
        <p14:creationId xmlns:p14="http://schemas.microsoft.com/office/powerpoint/2010/main" val="2959359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lstStyle/>
          <a:p>
            <a:r>
              <a:rPr lang="en-US" dirty="0"/>
              <a:t>Overview of U.S. Post-Petition Financing</a:t>
            </a:r>
          </a:p>
        </p:txBody>
      </p:sp>
      <p:sp>
        <p:nvSpPr>
          <p:cNvPr id="11" name="Content Placeholder 5"/>
          <p:cNvSpPr>
            <a:spLocks noGrp="1"/>
          </p:cNvSpPr>
          <p:nvPr>
            <p:ph sz="quarter" idx="10"/>
          </p:nvPr>
        </p:nvSpPr>
        <p:spPr>
          <a:xfrm>
            <a:off x="334019" y="1337904"/>
            <a:ext cx="8496300" cy="3240087"/>
          </a:xfrm>
        </p:spPr>
        <p:txBody>
          <a:bodyPr>
            <a:normAutofit fontScale="25000" lnSpcReduction="20000"/>
          </a:bodyPr>
          <a:lstStyle/>
          <a:p>
            <a:pPr lvl="2">
              <a:spcBef>
                <a:spcPts val="1200"/>
              </a:spcBef>
              <a:spcAft>
                <a:spcPts val="600"/>
              </a:spcAft>
            </a:pPr>
            <a:r>
              <a:rPr lang="en-US" sz="6400" dirty="0" smtClean="0"/>
              <a:t>Bankruptcy Code section 364 </a:t>
            </a:r>
            <a:r>
              <a:rPr lang="en-US" sz="6400" dirty="0"/>
              <a:t>&amp; </a:t>
            </a:r>
            <a:r>
              <a:rPr lang="en-US" sz="6400" dirty="0" smtClean="0"/>
              <a:t>Bankruptcy Rule 4001</a:t>
            </a:r>
          </a:p>
          <a:p>
            <a:pPr lvl="2">
              <a:spcBef>
                <a:spcPts val="1200"/>
              </a:spcBef>
              <a:spcAft>
                <a:spcPts val="600"/>
              </a:spcAft>
            </a:pPr>
            <a:r>
              <a:rPr lang="en-US" sz="6400" dirty="0" smtClean="0"/>
              <a:t>Among </a:t>
            </a:r>
            <a:r>
              <a:rPr lang="en-US" sz="6400" dirty="0"/>
              <a:t>most critical of "first-day" motions presented to </a:t>
            </a:r>
            <a:r>
              <a:rPr lang="en-US" sz="6400" dirty="0" smtClean="0"/>
              <a:t>Bankruptcy Court  -- hearing </a:t>
            </a:r>
            <a:r>
              <a:rPr lang="en-US" sz="6400" dirty="0"/>
              <a:t>on day of, or first business day after, commencement of Chapter 11 case</a:t>
            </a:r>
          </a:p>
          <a:p>
            <a:pPr lvl="2">
              <a:spcBef>
                <a:spcPts val="1200"/>
              </a:spcBef>
              <a:spcAft>
                <a:spcPts val="600"/>
              </a:spcAft>
            </a:pPr>
            <a:r>
              <a:rPr lang="en-US" sz="6400" dirty="0"/>
              <a:t>Two stages </a:t>
            </a:r>
            <a:r>
              <a:rPr lang="en-US" sz="6400" dirty="0" smtClean="0"/>
              <a:t>–</a:t>
            </a:r>
          </a:p>
          <a:p>
            <a:pPr lvl="3">
              <a:spcBef>
                <a:spcPts val="1200"/>
              </a:spcBef>
              <a:spcAft>
                <a:spcPts val="600"/>
              </a:spcAft>
            </a:pPr>
            <a:r>
              <a:rPr lang="en-US" sz="6400" dirty="0" smtClean="0"/>
              <a:t>Interim -- sufficient </a:t>
            </a:r>
            <a:r>
              <a:rPr lang="en-US" sz="6400" dirty="0"/>
              <a:t>funding availability to bridge to final </a:t>
            </a:r>
            <a:r>
              <a:rPr lang="en-US" sz="6400" dirty="0" smtClean="0"/>
              <a:t>hearing</a:t>
            </a:r>
          </a:p>
          <a:p>
            <a:pPr lvl="3">
              <a:spcBef>
                <a:spcPts val="1200"/>
              </a:spcBef>
              <a:spcAft>
                <a:spcPts val="600"/>
              </a:spcAft>
            </a:pPr>
            <a:r>
              <a:rPr lang="en-US" sz="6400" dirty="0" smtClean="0"/>
              <a:t>Final -- after </a:t>
            </a:r>
            <a:r>
              <a:rPr lang="en-US" sz="6400" dirty="0"/>
              <a:t>creditors have had chance to organize, CC has been formed and retained professionals to appear, etc</a:t>
            </a:r>
            <a:r>
              <a:rPr lang="en-US" sz="6400" dirty="0" smtClean="0"/>
              <a:t>. </a:t>
            </a:r>
            <a:endParaRPr lang="en-US" sz="6400" dirty="0"/>
          </a:p>
          <a:p>
            <a:pPr lvl="2">
              <a:spcBef>
                <a:spcPts val="1200"/>
              </a:spcBef>
              <a:spcAft>
                <a:spcPts val="600"/>
              </a:spcAft>
            </a:pPr>
            <a:r>
              <a:rPr lang="en-US" sz="6400" dirty="0" smtClean="0"/>
              <a:t>Accompanied </a:t>
            </a:r>
            <a:r>
              <a:rPr lang="en-US" sz="6400" dirty="0"/>
              <a:t>by </a:t>
            </a:r>
            <a:r>
              <a:rPr lang="en-US" sz="6400" dirty="0" smtClean="0"/>
              <a:t>detailed </a:t>
            </a:r>
            <a:r>
              <a:rPr lang="en-US" sz="6400" dirty="0"/>
              <a:t>budget based on </a:t>
            </a:r>
            <a:r>
              <a:rPr lang="en-US" sz="6400" dirty="0" smtClean="0"/>
              <a:t>operating </a:t>
            </a:r>
            <a:r>
              <a:rPr lang="en-US" sz="6400" dirty="0"/>
              <a:t>revenue assumptions developed by FA to Debtor, with agreement of DiP </a:t>
            </a:r>
            <a:r>
              <a:rPr lang="en-US" sz="6400" dirty="0" smtClean="0"/>
              <a:t>lender</a:t>
            </a:r>
          </a:p>
          <a:p>
            <a:pPr lvl="2">
              <a:spcBef>
                <a:spcPts val="1200"/>
              </a:spcBef>
              <a:spcAft>
                <a:spcPts val="600"/>
              </a:spcAft>
            </a:pPr>
            <a:r>
              <a:rPr lang="en-US" sz="6400" dirty="0" smtClean="0"/>
              <a:t>Advantages for all parties</a:t>
            </a:r>
            <a:endParaRPr lang="en-US" sz="6400" dirty="0"/>
          </a:p>
          <a:p>
            <a:pPr lvl="2">
              <a:spcBef>
                <a:spcPts val="1200"/>
              </a:spcBef>
              <a:spcAft>
                <a:spcPts val="1200"/>
              </a:spcAft>
            </a:pPr>
            <a:endParaRPr lang="en-US" dirty="0" smtClean="0"/>
          </a:p>
        </p:txBody>
      </p:sp>
      <p:sp>
        <p:nvSpPr>
          <p:cNvPr id="10" name="Text Placeholder 9"/>
          <p:cNvSpPr>
            <a:spLocks noGrp="1"/>
          </p:cNvSpPr>
          <p:nvPr>
            <p:ph type="body" sz="quarter" idx="11"/>
          </p:nvPr>
        </p:nvSpPr>
        <p:spPr>
          <a:xfrm>
            <a:off x="304800" y="850091"/>
            <a:ext cx="8507413" cy="476249"/>
          </a:xfrm>
        </p:spPr>
        <p:txBody>
          <a:bodyPr/>
          <a:lstStyle/>
          <a:p>
            <a:r>
              <a:rPr lang="en-US" dirty="0"/>
              <a:t>Statutory Authority, Rules and Procedures</a:t>
            </a:r>
          </a:p>
        </p:txBody>
      </p:sp>
    </p:spTree>
    <p:extLst>
      <p:ext uri="{BB962C8B-B14F-4D97-AF65-F5344CB8AC3E}">
        <p14:creationId xmlns:p14="http://schemas.microsoft.com/office/powerpoint/2010/main" val="3735314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lstStyle/>
          <a:p>
            <a:r>
              <a:rPr lang="en-US" dirty="0"/>
              <a:t>Overview of U.S. Post-Petition Financing</a:t>
            </a:r>
          </a:p>
        </p:txBody>
      </p:sp>
      <p:sp>
        <p:nvSpPr>
          <p:cNvPr id="11" name="Content Placeholder 5"/>
          <p:cNvSpPr>
            <a:spLocks noGrp="1"/>
          </p:cNvSpPr>
          <p:nvPr>
            <p:ph sz="quarter" idx="10"/>
          </p:nvPr>
        </p:nvSpPr>
        <p:spPr>
          <a:xfrm>
            <a:off x="334019" y="1337904"/>
            <a:ext cx="8496300" cy="3240087"/>
          </a:xfrm>
        </p:spPr>
        <p:txBody>
          <a:bodyPr>
            <a:normAutofit/>
          </a:bodyPr>
          <a:lstStyle/>
          <a:p>
            <a:pPr lvl="2">
              <a:spcBef>
                <a:spcPts val="1200"/>
              </a:spcBef>
              <a:spcAft>
                <a:spcPts val="600"/>
              </a:spcAft>
            </a:pPr>
            <a:r>
              <a:rPr lang="en-US" sz="1600" dirty="0"/>
              <a:t>Source of working capital for post-bankruptcy operations and administrative </a:t>
            </a:r>
            <a:r>
              <a:rPr lang="en-US" sz="1600" dirty="0" smtClean="0"/>
              <a:t>expenses </a:t>
            </a:r>
            <a:endParaRPr lang="en-US" sz="1600" dirty="0"/>
          </a:p>
          <a:p>
            <a:pPr lvl="2">
              <a:spcBef>
                <a:spcPts val="1200"/>
              </a:spcBef>
              <a:spcAft>
                <a:spcPts val="600"/>
              </a:spcAft>
            </a:pPr>
            <a:r>
              <a:rPr lang="en-US" sz="1600" dirty="0"/>
              <a:t>Comfort to trade creditors</a:t>
            </a:r>
          </a:p>
          <a:p>
            <a:pPr lvl="2">
              <a:spcBef>
                <a:spcPts val="1200"/>
              </a:spcBef>
              <a:spcAft>
                <a:spcPts val="600"/>
              </a:spcAft>
            </a:pPr>
            <a:r>
              <a:rPr lang="en-US" sz="1600" dirty="0"/>
              <a:t>“Public relations" value via lender expression of confidence in future of company</a:t>
            </a:r>
          </a:p>
          <a:p>
            <a:pPr lvl="2">
              <a:spcBef>
                <a:spcPts val="1200"/>
              </a:spcBef>
              <a:spcAft>
                <a:spcPts val="600"/>
              </a:spcAft>
            </a:pPr>
            <a:r>
              <a:rPr lang="en-US" sz="1600" dirty="0"/>
              <a:t>Not always what it </a:t>
            </a:r>
            <a:r>
              <a:rPr lang="en-US" sz="1600" dirty="0" smtClean="0"/>
              <a:t>seems</a:t>
            </a:r>
            <a:endParaRPr lang="en-US" sz="1600" dirty="0"/>
          </a:p>
          <a:p>
            <a:pPr marL="0" lvl="2" indent="0">
              <a:spcBef>
                <a:spcPts val="1200"/>
              </a:spcBef>
              <a:spcAft>
                <a:spcPts val="600"/>
              </a:spcAft>
              <a:buNone/>
            </a:pPr>
            <a:endParaRPr lang="en-US" sz="1600" dirty="0" smtClean="0"/>
          </a:p>
          <a:p>
            <a:pPr lvl="2">
              <a:spcBef>
                <a:spcPts val="1200"/>
              </a:spcBef>
              <a:spcAft>
                <a:spcPts val="1200"/>
              </a:spcAft>
            </a:pPr>
            <a:endParaRPr lang="en-US" dirty="0" smtClean="0"/>
          </a:p>
        </p:txBody>
      </p:sp>
      <p:sp>
        <p:nvSpPr>
          <p:cNvPr id="10" name="Text Placeholder 9"/>
          <p:cNvSpPr>
            <a:spLocks noGrp="1"/>
          </p:cNvSpPr>
          <p:nvPr>
            <p:ph type="body" sz="quarter" idx="11"/>
          </p:nvPr>
        </p:nvSpPr>
        <p:spPr>
          <a:xfrm>
            <a:off x="304800" y="850091"/>
            <a:ext cx="8507413" cy="476249"/>
          </a:xfrm>
        </p:spPr>
        <p:txBody>
          <a:bodyPr/>
          <a:lstStyle/>
          <a:p>
            <a:r>
              <a:rPr lang="en-US" dirty="0" smtClean="0"/>
              <a:t>Advantages to Debtor</a:t>
            </a:r>
            <a:endParaRPr lang="en-US" dirty="0"/>
          </a:p>
        </p:txBody>
      </p:sp>
    </p:spTree>
    <p:extLst>
      <p:ext uri="{BB962C8B-B14F-4D97-AF65-F5344CB8AC3E}">
        <p14:creationId xmlns:p14="http://schemas.microsoft.com/office/powerpoint/2010/main" val="11253190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normAutofit/>
          </a:bodyPr>
          <a:lstStyle/>
          <a:p>
            <a:r>
              <a:rPr lang="en-US" dirty="0" smtClean="0"/>
              <a:t>Overview of U.S. Post-Petition Financing</a:t>
            </a:r>
            <a:endParaRPr lang="en-US" dirty="0"/>
          </a:p>
        </p:txBody>
      </p:sp>
      <p:sp>
        <p:nvSpPr>
          <p:cNvPr id="11" name="Content Placeholder 5"/>
          <p:cNvSpPr>
            <a:spLocks noGrp="1"/>
          </p:cNvSpPr>
          <p:nvPr>
            <p:ph sz="quarter" idx="10"/>
          </p:nvPr>
        </p:nvSpPr>
        <p:spPr>
          <a:xfrm>
            <a:off x="334019" y="1337904"/>
            <a:ext cx="8496300" cy="3240087"/>
          </a:xfrm>
        </p:spPr>
        <p:txBody>
          <a:bodyPr>
            <a:normAutofit/>
          </a:bodyPr>
          <a:lstStyle/>
          <a:p>
            <a:pPr lvl="2">
              <a:spcBef>
                <a:spcPts val="1200"/>
              </a:spcBef>
              <a:spcAft>
                <a:spcPts val="600"/>
              </a:spcAft>
            </a:pPr>
            <a:r>
              <a:rPr lang="en-US" sz="1600" dirty="0"/>
              <a:t>Immediate source of payment to “critical vendors”</a:t>
            </a:r>
          </a:p>
          <a:p>
            <a:pPr lvl="2">
              <a:spcBef>
                <a:spcPts val="1200"/>
              </a:spcBef>
              <a:spcAft>
                <a:spcPts val="600"/>
              </a:spcAft>
            </a:pPr>
            <a:r>
              <a:rPr lang="en-US" sz="1600" dirty="0"/>
              <a:t>Assures source of funding for continued trade with </a:t>
            </a:r>
            <a:r>
              <a:rPr lang="en-US" sz="1600" dirty="0" smtClean="0"/>
              <a:t>debtor</a:t>
            </a:r>
          </a:p>
          <a:p>
            <a:pPr lvl="3">
              <a:spcBef>
                <a:spcPts val="1200"/>
              </a:spcBef>
              <a:spcAft>
                <a:spcPts val="600"/>
              </a:spcAft>
            </a:pPr>
            <a:r>
              <a:rPr lang="en-US" sz="1600" dirty="0"/>
              <a:t>(but see administratively insolvent cases, esp. in retail sector </a:t>
            </a:r>
            <a:r>
              <a:rPr lang="en-US" sz="1600" dirty="0" smtClean="0"/>
              <a:t>–</a:t>
            </a:r>
            <a:br>
              <a:rPr lang="en-US" sz="1600" dirty="0" smtClean="0"/>
            </a:br>
            <a:r>
              <a:rPr lang="en-US" sz="1600" i="1" dirty="0" smtClean="0"/>
              <a:t>Toys </a:t>
            </a:r>
            <a:r>
              <a:rPr lang="en-US" sz="1600" i="1" dirty="0"/>
              <a:t>'R Us</a:t>
            </a:r>
            <a:r>
              <a:rPr lang="en-US" sz="1600" dirty="0"/>
              <a:t>; </a:t>
            </a:r>
            <a:r>
              <a:rPr lang="en-US" sz="1600" i="1" dirty="0"/>
              <a:t>Forever 21</a:t>
            </a:r>
            <a:r>
              <a:rPr lang="en-US" sz="1600" dirty="0" smtClean="0"/>
              <a:t>);</a:t>
            </a:r>
          </a:p>
          <a:p>
            <a:pPr lvl="2">
              <a:spcBef>
                <a:spcPts val="1200"/>
              </a:spcBef>
              <a:spcAft>
                <a:spcPts val="600"/>
              </a:spcAft>
            </a:pPr>
            <a:r>
              <a:rPr lang="en-US" sz="1600" dirty="0"/>
              <a:t>Once trade creditors organize and join CC, they often seek to cut back on some of the more aggressive provisions demanded by lender in DiP financing documents and </a:t>
            </a:r>
            <a:r>
              <a:rPr lang="en-US" sz="1600" dirty="0" smtClean="0"/>
              <a:t>orders</a:t>
            </a:r>
          </a:p>
          <a:p>
            <a:pPr lvl="2">
              <a:spcBef>
                <a:spcPts val="1200"/>
              </a:spcBef>
              <a:spcAft>
                <a:spcPts val="1200"/>
              </a:spcAft>
            </a:pPr>
            <a:endParaRPr lang="en-US" dirty="0" smtClean="0"/>
          </a:p>
        </p:txBody>
      </p:sp>
      <p:sp>
        <p:nvSpPr>
          <p:cNvPr id="10" name="Text Placeholder 9"/>
          <p:cNvSpPr>
            <a:spLocks noGrp="1"/>
          </p:cNvSpPr>
          <p:nvPr>
            <p:ph type="body" sz="quarter" idx="11"/>
          </p:nvPr>
        </p:nvSpPr>
        <p:spPr>
          <a:xfrm>
            <a:off x="304800" y="850091"/>
            <a:ext cx="8507413" cy="476249"/>
          </a:xfrm>
        </p:spPr>
        <p:txBody>
          <a:bodyPr/>
          <a:lstStyle/>
          <a:p>
            <a:r>
              <a:rPr lang="en-US" dirty="0"/>
              <a:t>Advantages to Trade Creditors</a:t>
            </a:r>
          </a:p>
        </p:txBody>
      </p:sp>
    </p:spTree>
    <p:extLst>
      <p:ext uri="{BB962C8B-B14F-4D97-AF65-F5344CB8AC3E}">
        <p14:creationId xmlns:p14="http://schemas.microsoft.com/office/powerpoint/2010/main" val="18735713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5"/>
          <p:cNvSpPr txBox="1">
            <a:spLocks/>
          </p:cNvSpPr>
          <p:nvPr/>
        </p:nvSpPr>
        <p:spPr>
          <a:xfrm>
            <a:off x="323849" y="1581150"/>
            <a:ext cx="8496300" cy="3402806"/>
          </a:xfrm>
          <a:prstGeom prst="rect">
            <a:avLst/>
          </a:prstGeom>
        </p:spPr>
        <p:txBody>
          <a:bodyPr lIns="0" tIns="0" rIns="0" bIns="0"/>
          <a:lstStyle>
            <a:lvl1pPr marL="0" indent="0" algn="l" defTabSz="914400" rtl="0" eaLnBrk="1" latinLnBrk="0" hangingPunct="1">
              <a:lnSpc>
                <a:spcPct val="95000"/>
              </a:lnSpc>
              <a:spcBef>
                <a:spcPts val="0"/>
              </a:spcBef>
              <a:spcAft>
                <a:spcPts val="600"/>
              </a:spcAft>
              <a:buClr>
                <a:schemeClr val="tx1"/>
              </a:buClr>
              <a:buFont typeface="Arial" pitchFamily="34" charset="0"/>
              <a:buNone/>
              <a:defRPr sz="2000" kern="1200">
                <a:solidFill>
                  <a:schemeClr val="tx2"/>
                </a:solidFill>
                <a:latin typeface="+mn-lt"/>
                <a:ea typeface="+mn-ea"/>
                <a:cs typeface="+mn-cs"/>
              </a:defRPr>
            </a:lvl1pPr>
            <a:lvl2pPr marL="0" indent="0" algn="l" defTabSz="914400" rtl="0" eaLnBrk="1" latinLnBrk="0" hangingPunct="1">
              <a:lnSpc>
                <a:spcPct val="95000"/>
              </a:lnSpc>
              <a:spcBef>
                <a:spcPts val="600"/>
              </a:spcBef>
              <a:spcAft>
                <a:spcPts val="600"/>
              </a:spcAft>
              <a:buClr>
                <a:schemeClr val="tx1"/>
              </a:buClr>
              <a:buFont typeface="Arial" pitchFamily="34" charset="0"/>
              <a:buNone/>
              <a:defRPr sz="2400" kern="1200">
                <a:solidFill>
                  <a:schemeClr val="accent1"/>
                </a:solidFill>
                <a:latin typeface="+mn-lt"/>
                <a:ea typeface="+mn-ea"/>
                <a:cs typeface="+mn-cs"/>
              </a:defRPr>
            </a:lvl2pPr>
            <a:lvl3pPr marL="360000" indent="-360000" algn="l" defTabSz="914400" rtl="0" eaLnBrk="1" latinLnBrk="0" hangingPunct="1">
              <a:lnSpc>
                <a:spcPct val="95000"/>
              </a:lnSpc>
              <a:spcBef>
                <a:spcPts val="300"/>
              </a:spcBef>
              <a:spcAft>
                <a:spcPts val="600"/>
              </a:spcAft>
              <a:buClr>
                <a:schemeClr val="tx2"/>
              </a:buClr>
              <a:buSzPct val="100000"/>
              <a:buFont typeface="Wingdings" panose="05000000000000000000" pitchFamily="2" charset="2"/>
              <a:buChar char="§"/>
              <a:defRPr sz="2000" kern="1200" baseline="0">
                <a:solidFill>
                  <a:schemeClr val="tx2"/>
                </a:solidFill>
                <a:latin typeface="+mn-lt"/>
                <a:ea typeface="+mn-ea"/>
                <a:cs typeface="+mn-cs"/>
              </a:defRPr>
            </a:lvl3pPr>
            <a:lvl4pPr marL="72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2000" kern="1200" baseline="0">
                <a:solidFill>
                  <a:schemeClr val="tx2"/>
                </a:solidFill>
                <a:latin typeface="+mn-lt"/>
                <a:ea typeface="+mn-ea"/>
                <a:cs typeface="+mn-cs"/>
              </a:defRPr>
            </a:lvl4pPr>
            <a:lvl5pPr marL="1080000" indent="-360000" algn="l" defTabSz="914400" rtl="0" eaLnBrk="1" latinLnBrk="0" hangingPunct="1">
              <a:lnSpc>
                <a:spcPct val="95000"/>
              </a:lnSpc>
              <a:spcBef>
                <a:spcPts val="0"/>
              </a:spcBef>
              <a:spcAft>
                <a:spcPts val="600"/>
              </a:spcAft>
              <a:buClr>
                <a:schemeClr val="tx2"/>
              </a:buClr>
              <a:buSzPct val="75000"/>
              <a:buFont typeface="Wingdings" panose="05000000000000000000" pitchFamily="2" charset="2"/>
              <a:buChar char="§"/>
              <a:defRPr sz="1800" b="0" kern="1200" baseline="0">
                <a:solidFill>
                  <a:schemeClr val="tx2"/>
                </a:solidFill>
                <a:latin typeface="+mn-lt"/>
                <a:ea typeface="+mn-ea"/>
                <a:cs typeface="+mn-cs"/>
              </a:defRPr>
            </a:lvl5pPr>
            <a:lvl6pPr marL="0" indent="0" algn="l" defTabSz="914400" rtl="0" eaLnBrk="1" latinLnBrk="0" hangingPunct="1">
              <a:lnSpc>
                <a:spcPct val="95000"/>
              </a:lnSpc>
              <a:spcBef>
                <a:spcPts val="600"/>
              </a:spcBef>
              <a:spcAft>
                <a:spcPts val="600"/>
              </a:spcAft>
              <a:buClr>
                <a:srgbClr val="5F5F5F"/>
              </a:buClr>
              <a:buFont typeface="+mj-lt"/>
              <a:buNone/>
              <a:defRPr sz="2000" kern="1200">
                <a:solidFill>
                  <a:schemeClr val="accent2"/>
                </a:solidFill>
                <a:latin typeface="+mn-lt"/>
                <a:ea typeface="+mn-ea"/>
                <a:cs typeface="+mn-cs"/>
              </a:defRPr>
            </a:lvl6pPr>
            <a:lvl7pPr marL="360000" indent="-360000" algn="l" defTabSz="914400" rtl="0" eaLnBrk="1" latinLnBrk="0" hangingPunct="1">
              <a:lnSpc>
                <a:spcPct val="95000"/>
              </a:lnSpc>
              <a:spcBef>
                <a:spcPts val="300"/>
              </a:spcBef>
              <a:spcAft>
                <a:spcPts val="600"/>
              </a:spcAft>
              <a:buClr>
                <a:srgbClr val="5F5F5F"/>
              </a:buClr>
              <a:buFont typeface="+mj-lt"/>
              <a:buAutoNum type="arabicPeriod"/>
              <a:defRPr sz="2000" kern="1200">
                <a:solidFill>
                  <a:schemeClr val="tx2"/>
                </a:solidFill>
                <a:latin typeface="+mn-lt"/>
                <a:ea typeface="+mn-ea"/>
                <a:cs typeface="+mn-cs"/>
              </a:defRPr>
            </a:lvl7pPr>
            <a:lvl8pPr marL="720000" indent="-360000" algn="l" defTabSz="914400" rtl="0" eaLnBrk="1" latinLnBrk="0" hangingPunct="1">
              <a:lnSpc>
                <a:spcPct val="95000"/>
              </a:lnSpc>
              <a:spcBef>
                <a:spcPts val="0"/>
              </a:spcBef>
              <a:spcAft>
                <a:spcPts val="600"/>
              </a:spcAft>
              <a:buFont typeface="+mj-lt"/>
              <a:buAutoNum type="alphaLcParenR"/>
              <a:defRPr sz="2000" kern="1200">
                <a:solidFill>
                  <a:schemeClr val="tx2"/>
                </a:solidFill>
                <a:latin typeface="+mn-lt"/>
                <a:ea typeface="+mn-ea"/>
                <a:cs typeface="+mn-cs"/>
              </a:defRPr>
            </a:lvl8pPr>
            <a:lvl9pPr marL="1080000" indent="-360000" algn="l" defTabSz="914400" rtl="0" eaLnBrk="1" latinLnBrk="0" hangingPunct="1">
              <a:lnSpc>
                <a:spcPct val="95000"/>
              </a:lnSpc>
              <a:spcBef>
                <a:spcPts val="0"/>
              </a:spcBef>
              <a:spcAft>
                <a:spcPts val="600"/>
              </a:spcAft>
              <a:buFont typeface="+mj-lt"/>
              <a:buAutoNum type="romanLcPeriod"/>
              <a:defRPr sz="1800" kern="1200" baseline="0">
                <a:solidFill>
                  <a:schemeClr val="tx2"/>
                </a:solidFill>
                <a:latin typeface="+mn-lt"/>
                <a:ea typeface="+mn-ea"/>
                <a:cs typeface="+mn-cs"/>
              </a:defRPr>
            </a:lvl9pPr>
          </a:lstStyle>
          <a:p>
            <a:pPr marL="342900" indent="-342900" defTabSz="540000">
              <a:spcAft>
                <a:spcPts val="0"/>
              </a:spcAft>
              <a:buClr>
                <a:srgbClr val="EE3135"/>
              </a:buClr>
              <a:buSzPct val="150000"/>
              <a:buFont typeface="Wingdings" panose="05000000000000000000" pitchFamily="2" charset="2"/>
              <a:buChar char="§"/>
            </a:pPr>
            <a:endParaRPr lang="en-US" dirty="0">
              <a:solidFill>
                <a:srgbClr val="5F5F5F"/>
              </a:solidFill>
            </a:endParaRPr>
          </a:p>
        </p:txBody>
      </p:sp>
      <p:sp>
        <p:nvSpPr>
          <p:cNvPr id="7" name="Title 3"/>
          <p:cNvSpPr txBox="1">
            <a:spLocks/>
          </p:cNvSpPr>
          <p:nvPr/>
        </p:nvSpPr>
        <p:spPr>
          <a:xfrm>
            <a:off x="304800" y="409297"/>
            <a:ext cx="6019800" cy="486053"/>
          </a:xfrm>
          <a:prstGeom prst="rect">
            <a:avLst/>
          </a:prstGeom>
        </p:spPr>
        <p:txBody>
          <a:bodyPr lIns="0" tIns="0" rIns="0" bIns="0"/>
          <a:lstStyle>
            <a:lvl1pPr algn="l" defTabSz="914400" rtl="0" eaLnBrk="1" latinLnBrk="0" hangingPunct="1">
              <a:lnSpc>
                <a:spcPct val="85000"/>
              </a:lnSpc>
              <a:spcBef>
                <a:spcPct val="0"/>
              </a:spcBef>
              <a:buNone/>
              <a:defRPr sz="3000" b="0" kern="1200">
                <a:solidFill>
                  <a:schemeClr val="accent1"/>
                </a:solidFill>
                <a:latin typeface="+mj-lt"/>
                <a:ea typeface="+mj-ea"/>
                <a:cs typeface="+mj-cs"/>
              </a:defRPr>
            </a:lvl1pPr>
          </a:lstStyle>
          <a:p>
            <a:endParaRPr lang="en-US" sz="3800" b="1" spc="-100" dirty="0">
              <a:solidFill>
                <a:srgbClr val="EE3135"/>
              </a:solidFill>
            </a:endParaRPr>
          </a:p>
        </p:txBody>
      </p:sp>
      <p:sp>
        <p:nvSpPr>
          <p:cNvPr id="4" name="Title 3"/>
          <p:cNvSpPr>
            <a:spLocks noGrp="1"/>
          </p:cNvSpPr>
          <p:nvPr>
            <p:ph type="title"/>
          </p:nvPr>
        </p:nvSpPr>
        <p:spPr/>
        <p:txBody>
          <a:bodyPr>
            <a:normAutofit/>
          </a:bodyPr>
          <a:lstStyle/>
          <a:p>
            <a:r>
              <a:rPr lang="en-US" dirty="0" smtClean="0"/>
              <a:t>Overview of U.S. Post-Petition Financing</a:t>
            </a:r>
            <a:endParaRPr lang="en-US" dirty="0"/>
          </a:p>
        </p:txBody>
      </p:sp>
      <p:sp>
        <p:nvSpPr>
          <p:cNvPr id="11" name="Content Placeholder 5"/>
          <p:cNvSpPr>
            <a:spLocks noGrp="1"/>
          </p:cNvSpPr>
          <p:nvPr>
            <p:ph sz="quarter" idx="10"/>
          </p:nvPr>
        </p:nvSpPr>
        <p:spPr>
          <a:xfrm>
            <a:off x="334019" y="1337904"/>
            <a:ext cx="8496300" cy="3240087"/>
          </a:xfrm>
        </p:spPr>
        <p:txBody>
          <a:bodyPr>
            <a:noAutofit/>
          </a:bodyPr>
          <a:lstStyle/>
          <a:p>
            <a:pPr lvl="2">
              <a:spcBef>
                <a:spcPts val="1200"/>
              </a:spcBef>
              <a:spcAft>
                <a:spcPts val="0"/>
              </a:spcAft>
            </a:pPr>
            <a:r>
              <a:rPr lang="en-US" sz="1600" dirty="0"/>
              <a:t>“Safe harbor" provision -- 364(e</a:t>
            </a:r>
            <a:r>
              <a:rPr lang="en-US" sz="1600" dirty="0" smtClean="0"/>
              <a:t>)</a:t>
            </a:r>
          </a:p>
          <a:p>
            <a:pPr lvl="3">
              <a:spcBef>
                <a:spcPts val="1200"/>
              </a:spcBef>
              <a:spcAft>
                <a:spcPts val="0"/>
              </a:spcAft>
            </a:pPr>
            <a:r>
              <a:rPr lang="en-US" sz="1600" dirty="0"/>
              <a:t>“Good faith" finding as insulation from risk of appeal or rehearing</a:t>
            </a:r>
          </a:p>
          <a:p>
            <a:pPr lvl="2">
              <a:spcBef>
                <a:spcPts val="1200"/>
              </a:spcBef>
              <a:spcAft>
                <a:spcPts val="0"/>
              </a:spcAft>
            </a:pPr>
            <a:r>
              <a:rPr lang="en-US" sz="1600" dirty="0"/>
              <a:t>Market interest rate and fees</a:t>
            </a:r>
          </a:p>
          <a:p>
            <a:pPr lvl="2">
              <a:spcBef>
                <a:spcPts val="1200"/>
              </a:spcBef>
              <a:spcAft>
                <a:spcPts val="0"/>
              </a:spcAft>
            </a:pPr>
            <a:r>
              <a:rPr lang="en-US" sz="1600" dirty="0"/>
              <a:t>Budget and frequent reporting</a:t>
            </a:r>
          </a:p>
          <a:p>
            <a:pPr lvl="2">
              <a:spcBef>
                <a:spcPts val="1200"/>
              </a:spcBef>
              <a:spcAft>
                <a:spcPts val="0"/>
              </a:spcAft>
            </a:pPr>
            <a:r>
              <a:rPr lang="en-US" sz="1600" dirty="0"/>
              <a:t>Ready access to Court upon default</a:t>
            </a:r>
          </a:p>
          <a:p>
            <a:pPr lvl="2">
              <a:spcBef>
                <a:spcPts val="1200"/>
              </a:spcBef>
              <a:spcAft>
                <a:spcPts val="0"/>
              </a:spcAft>
            </a:pPr>
            <a:r>
              <a:rPr lang="en-US" sz="1600" dirty="0"/>
              <a:t>Shore up collateral position</a:t>
            </a:r>
          </a:p>
          <a:p>
            <a:pPr lvl="2">
              <a:spcBef>
                <a:spcPts val="1200"/>
              </a:spcBef>
              <a:spcAft>
                <a:spcPts val="0"/>
              </a:spcAft>
            </a:pPr>
            <a:r>
              <a:rPr lang="en-US" sz="1600" dirty="0"/>
              <a:t>Control mechanism for "lender in possession" </a:t>
            </a:r>
          </a:p>
          <a:p>
            <a:pPr lvl="3">
              <a:spcBef>
                <a:spcPts val="1200"/>
              </a:spcBef>
              <a:spcAft>
                <a:spcPts val="0"/>
              </a:spcAft>
            </a:pPr>
            <a:r>
              <a:rPr lang="en-US" sz="1600" dirty="0"/>
              <a:t>Short-term</a:t>
            </a:r>
          </a:p>
          <a:p>
            <a:pPr lvl="3">
              <a:spcBef>
                <a:spcPts val="1200"/>
              </a:spcBef>
              <a:spcAft>
                <a:spcPts val="0"/>
              </a:spcAft>
            </a:pPr>
            <a:r>
              <a:rPr lang="en-US" sz="1600" dirty="0" smtClean="0"/>
              <a:t>Credit </a:t>
            </a:r>
            <a:r>
              <a:rPr lang="en-US" sz="1600" dirty="0"/>
              <a:t>bid right for “loan to own</a:t>
            </a:r>
            <a:r>
              <a:rPr lang="en-US" sz="1600" dirty="0" smtClean="0"/>
              <a:t>”</a:t>
            </a:r>
          </a:p>
          <a:p>
            <a:pPr marL="0" lvl="2" indent="0">
              <a:spcBef>
                <a:spcPts val="1200"/>
              </a:spcBef>
              <a:spcAft>
                <a:spcPts val="0"/>
              </a:spcAft>
              <a:buNone/>
            </a:pPr>
            <a:endParaRPr lang="en-US" sz="1600" dirty="0" smtClean="0"/>
          </a:p>
          <a:p>
            <a:pPr lvl="2">
              <a:spcBef>
                <a:spcPts val="1200"/>
              </a:spcBef>
              <a:spcAft>
                <a:spcPts val="0"/>
              </a:spcAft>
            </a:pPr>
            <a:endParaRPr lang="en-US" sz="1600" dirty="0" smtClean="0"/>
          </a:p>
        </p:txBody>
      </p:sp>
      <p:sp>
        <p:nvSpPr>
          <p:cNvPr id="10" name="Text Placeholder 9"/>
          <p:cNvSpPr>
            <a:spLocks noGrp="1"/>
          </p:cNvSpPr>
          <p:nvPr>
            <p:ph type="body" sz="quarter" idx="11"/>
          </p:nvPr>
        </p:nvSpPr>
        <p:spPr>
          <a:xfrm>
            <a:off x="304800" y="850091"/>
            <a:ext cx="8507413" cy="476249"/>
          </a:xfrm>
        </p:spPr>
        <p:txBody>
          <a:bodyPr/>
          <a:lstStyle/>
          <a:p>
            <a:r>
              <a:rPr lang="en-US" dirty="0"/>
              <a:t>Advantages to Lender</a:t>
            </a:r>
          </a:p>
        </p:txBody>
      </p:sp>
    </p:spTree>
    <p:extLst>
      <p:ext uri="{BB962C8B-B14F-4D97-AF65-F5344CB8AC3E}">
        <p14:creationId xmlns:p14="http://schemas.microsoft.com/office/powerpoint/2010/main" val="32987277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2355c3ce-e296-4a82-a8e4-440876436ce4"/>
</p:tagLst>
</file>

<file path=ppt/theme/theme1.xml><?xml version="1.0" encoding="utf-8"?>
<a:theme xmlns:a="http://schemas.openxmlformats.org/drawingml/2006/main" name="Theme (Blue)">
  <a:themeElements>
    <a:clrScheme name="B&amp;M">
      <a:dk1>
        <a:srgbClr val="000000"/>
      </a:dk1>
      <a:lt1>
        <a:srgbClr val="FFFFFF"/>
      </a:lt1>
      <a:dk2>
        <a:srgbClr val="5F5F5F"/>
      </a:dk2>
      <a:lt2>
        <a:srgbClr val="C2C3C4"/>
      </a:lt2>
      <a:accent1>
        <a:srgbClr val="EE3135"/>
      </a:accent1>
      <a:accent2>
        <a:srgbClr val="AE132A"/>
      </a:accent2>
      <a:accent3>
        <a:srgbClr val="7A0223"/>
      </a:accent3>
      <a:accent4>
        <a:srgbClr val="002856"/>
      </a:accent4>
      <a:accent5>
        <a:srgbClr val="F58220"/>
      </a:accent5>
      <a:accent6>
        <a:srgbClr val="007B66"/>
      </a:accent6>
      <a:hlink>
        <a:srgbClr val="0000FF"/>
      </a:hlink>
      <a:folHlink>
        <a:srgbClr val="800080"/>
      </a:folHlink>
    </a:clrScheme>
    <a:fontScheme name="B&amp;M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E3135"/>
        </a:solidFill>
        <a:ln w="12700">
          <a:solidFill>
            <a:srgbClr val="EE3135"/>
          </a:solidFill>
        </a:ln>
      </a:spPr>
      <a:bodyPr lIns="72000" tIns="72000" rIns="72000" bIns="72000" rtlCol="0" anchor="ctr"/>
      <a:lstStyle>
        <a:defPPr algn="ctr">
          <a:defRPr baseline="0" smtClean="0"/>
        </a:defPPr>
      </a:lstStyle>
      <a:style>
        <a:lnRef idx="2">
          <a:schemeClr val="accent1">
            <a:shade val="50000"/>
          </a:schemeClr>
        </a:lnRef>
        <a:fillRef idx="1">
          <a:schemeClr val="accent1"/>
        </a:fillRef>
        <a:effectRef idx="0">
          <a:schemeClr val="accent1"/>
        </a:effectRef>
        <a:fontRef idx="minor">
          <a:schemeClr val="lt1"/>
        </a:fontRef>
      </a:style>
    </a:spDef>
    <a:lnDef>
      <a:spPr>
        <a:ln w="15875">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New BM Presentation (Widescreen 16_9).potx" id="{F3535694-D8F7-400B-8118-1762408FD687}" vid="{707C4CA2-1DC3-4EAA-B8FC-159350325300}"/>
    </a:ext>
  </a:extLst>
</a:theme>
</file>

<file path=ppt/theme/theme2.xml><?xml version="1.0" encoding="utf-8"?>
<a:theme xmlns:a="http://schemas.openxmlformats.org/drawingml/2006/main" name="Theme (White)">
  <a:themeElements>
    <a:clrScheme name="B&amp;M">
      <a:dk1>
        <a:srgbClr val="000000"/>
      </a:dk1>
      <a:lt1>
        <a:srgbClr val="FFFFFF"/>
      </a:lt1>
      <a:dk2>
        <a:srgbClr val="5F5F5F"/>
      </a:dk2>
      <a:lt2>
        <a:srgbClr val="C2C3C4"/>
      </a:lt2>
      <a:accent1>
        <a:srgbClr val="EE3135"/>
      </a:accent1>
      <a:accent2>
        <a:srgbClr val="AE132A"/>
      </a:accent2>
      <a:accent3>
        <a:srgbClr val="7A0223"/>
      </a:accent3>
      <a:accent4>
        <a:srgbClr val="002856"/>
      </a:accent4>
      <a:accent5>
        <a:srgbClr val="F58220"/>
      </a:accent5>
      <a:accent6>
        <a:srgbClr val="007B66"/>
      </a:accent6>
      <a:hlink>
        <a:srgbClr val="0000FF"/>
      </a:hlink>
      <a:folHlink>
        <a:srgbClr val="800080"/>
      </a:folHlink>
    </a:clrScheme>
    <a:fontScheme name="B&amp;M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E3135"/>
        </a:solidFill>
        <a:ln w="12700">
          <a:solidFill>
            <a:srgbClr val="EE3135"/>
          </a:solidFill>
        </a:ln>
      </a:spPr>
      <a:bodyPr lIns="72000" tIns="72000" rIns="72000" bIns="72000" rtlCol="0" anchor="ctr"/>
      <a:lstStyle>
        <a:defPPr algn="ctr">
          <a:defRPr baseline="0" smtClean="0"/>
        </a:defPPr>
      </a:lstStyle>
      <a:style>
        <a:lnRef idx="2">
          <a:schemeClr val="accent1">
            <a:shade val="50000"/>
          </a:schemeClr>
        </a:lnRef>
        <a:fillRef idx="1">
          <a:schemeClr val="accent1"/>
        </a:fillRef>
        <a:effectRef idx="0">
          <a:schemeClr val="accent1"/>
        </a:effectRef>
        <a:fontRef idx="minor">
          <a:schemeClr val="lt1"/>
        </a:fontRef>
      </a:style>
    </a:spDef>
    <a:lnDef>
      <a:spPr>
        <a:ln w="15875">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New BM Presentation (Widescreen 16_9).potx" id="{F3535694-D8F7-400B-8118-1762408FD687}" vid="{8A3CB526-7C2E-4983-8850-8A34524555E8}"/>
    </a:ext>
  </a:extLst>
</a:theme>
</file>

<file path=ppt/theme/theme3.xml><?xml version="1.0" encoding="utf-8"?>
<a:theme xmlns:a="http://schemas.openxmlformats.org/drawingml/2006/main" name="Theme (Red)">
  <a:themeElements>
    <a:clrScheme name="B&amp;M">
      <a:dk1>
        <a:srgbClr val="000000"/>
      </a:dk1>
      <a:lt1>
        <a:srgbClr val="FFFFFF"/>
      </a:lt1>
      <a:dk2>
        <a:srgbClr val="5F5F5F"/>
      </a:dk2>
      <a:lt2>
        <a:srgbClr val="C2C3C4"/>
      </a:lt2>
      <a:accent1>
        <a:srgbClr val="EE3135"/>
      </a:accent1>
      <a:accent2>
        <a:srgbClr val="AE132A"/>
      </a:accent2>
      <a:accent3>
        <a:srgbClr val="7A0223"/>
      </a:accent3>
      <a:accent4>
        <a:srgbClr val="002856"/>
      </a:accent4>
      <a:accent5>
        <a:srgbClr val="F58220"/>
      </a:accent5>
      <a:accent6>
        <a:srgbClr val="007B66"/>
      </a:accent6>
      <a:hlink>
        <a:srgbClr val="0000FF"/>
      </a:hlink>
      <a:folHlink>
        <a:srgbClr val="800080"/>
      </a:folHlink>
    </a:clrScheme>
    <a:fontScheme name="B&amp;M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E3135"/>
        </a:solidFill>
        <a:ln w="12700">
          <a:solidFill>
            <a:srgbClr val="EE3135"/>
          </a:solidFill>
        </a:ln>
      </a:spPr>
      <a:bodyPr lIns="72000" tIns="72000" rIns="72000" bIns="72000" rtlCol="0" anchor="ctr"/>
      <a:lstStyle>
        <a:defPPr algn="ctr">
          <a:defRPr baseline="0" smtClean="0"/>
        </a:defPPr>
      </a:lstStyle>
      <a:style>
        <a:lnRef idx="2">
          <a:schemeClr val="accent1">
            <a:shade val="50000"/>
          </a:schemeClr>
        </a:lnRef>
        <a:fillRef idx="1">
          <a:schemeClr val="accent1"/>
        </a:fillRef>
        <a:effectRef idx="0">
          <a:schemeClr val="accent1"/>
        </a:effectRef>
        <a:fontRef idx="minor">
          <a:schemeClr val="lt1"/>
        </a:fontRef>
      </a:style>
    </a:spDef>
    <a:lnDef>
      <a:spPr>
        <a:ln w="15875">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New BM Presentation (Widescreen 16_9).potx" id="{F3535694-D8F7-400B-8118-1762408FD687}" vid="{2C61ED3A-5832-447D-8550-82EF088A8F5D}"/>
    </a:ext>
  </a:extLst>
</a:theme>
</file>

<file path=ppt/theme/theme4.xml><?xml version="1.0" encoding="utf-8"?>
<a:theme xmlns:a="http://schemas.openxmlformats.org/drawingml/2006/main" name="Content">
  <a:themeElements>
    <a:clrScheme name="B&amp;M">
      <a:dk1>
        <a:srgbClr val="000000"/>
      </a:dk1>
      <a:lt1>
        <a:srgbClr val="FFFFFF"/>
      </a:lt1>
      <a:dk2>
        <a:srgbClr val="5F5F5F"/>
      </a:dk2>
      <a:lt2>
        <a:srgbClr val="C2C3C4"/>
      </a:lt2>
      <a:accent1>
        <a:srgbClr val="EE3135"/>
      </a:accent1>
      <a:accent2>
        <a:srgbClr val="AE132A"/>
      </a:accent2>
      <a:accent3>
        <a:srgbClr val="7A0223"/>
      </a:accent3>
      <a:accent4>
        <a:srgbClr val="002856"/>
      </a:accent4>
      <a:accent5>
        <a:srgbClr val="F58220"/>
      </a:accent5>
      <a:accent6>
        <a:srgbClr val="007B66"/>
      </a:accent6>
      <a:hlink>
        <a:srgbClr val="0000FF"/>
      </a:hlink>
      <a:folHlink>
        <a:srgbClr val="800080"/>
      </a:folHlink>
    </a:clrScheme>
    <a:fontScheme name="B&amp;M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E3135"/>
        </a:solidFill>
        <a:ln w="12700">
          <a:solidFill>
            <a:srgbClr val="EE3135"/>
          </a:solidFill>
        </a:ln>
      </a:spPr>
      <a:bodyPr lIns="72000" tIns="72000" rIns="72000" bIns="72000" rtlCol="0" anchor="ctr"/>
      <a:lstStyle>
        <a:defPPr algn="ctr">
          <a:defRPr baseline="0" smtClean="0"/>
        </a:defPPr>
      </a:lstStyle>
      <a:style>
        <a:lnRef idx="2">
          <a:schemeClr val="accent1">
            <a:shade val="50000"/>
          </a:schemeClr>
        </a:lnRef>
        <a:fillRef idx="1">
          <a:schemeClr val="accent1"/>
        </a:fillRef>
        <a:effectRef idx="0">
          <a:schemeClr val="accent1"/>
        </a:effectRef>
        <a:fontRef idx="minor">
          <a:schemeClr val="lt1"/>
        </a:fontRef>
      </a:style>
    </a:spDef>
    <a:lnDef>
      <a:spPr>
        <a:ln w="15875">
          <a:tailEnd type="non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New BM Presentation (Widescreen 16_9).potx" id="{F3535694-D8F7-400B-8118-1762408FD687}" vid="{A9695471-57F3-440C-8251-BCD3AACD3166}"/>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BM Presentation (Widescreen 16_9)</Template>
  <TotalTime>0</TotalTime>
  <Words>1325</Words>
  <Application>Microsoft Office PowerPoint</Application>
  <PresentationFormat>Bildschirmpräsentation (16:9)</PresentationFormat>
  <Paragraphs>151</Paragraphs>
  <Slides>27</Slides>
  <Notes>0</Notes>
  <HiddenSlides>0</HiddenSlides>
  <MMClips>0</MMClips>
  <ScaleCrop>false</ScaleCrop>
  <HeadingPairs>
    <vt:vector size="6" baseType="variant">
      <vt:variant>
        <vt:lpstr>Verwendete Schriftarten</vt:lpstr>
      </vt:variant>
      <vt:variant>
        <vt:i4>2</vt:i4>
      </vt:variant>
      <vt:variant>
        <vt:lpstr>Design</vt:lpstr>
      </vt:variant>
      <vt:variant>
        <vt:i4>4</vt:i4>
      </vt:variant>
      <vt:variant>
        <vt:lpstr>Folientitel</vt:lpstr>
      </vt:variant>
      <vt:variant>
        <vt:i4>27</vt:i4>
      </vt:variant>
    </vt:vector>
  </HeadingPairs>
  <TitlesOfParts>
    <vt:vector size="33" baseType="lpstr">
      <vt:lpstr>Arial</vt:lpstr>
      <vt:lpstr>Wingdings</vt:lpstr>
      <vt:lpstr>Theme (Blue)</vt:lpstr>
      <vt:lpstr>Theme (White)</vt:lpstr>
      <vt:lpstr>Theme (Red)</vt:lpstr>
      <vt:lpstr>Content</vt:lpstr>
      <vt:lpstr>Financing of Insolvency Proceedings (and a Word About Releases) </vt:lpstr>
      <vt:lpstr>Panelists</vt:lpstr>
      <vt:lpstr>Agenda</vt:lpstr>
      <vt:lpstr>Overview of U.S. Post-Petition Financing </vt:lpstr>
      <vt:lpstr>Overview of U.S. Post-Petition Financing</vt:lpstr>
      <vt:lpstr>Overview of U.S. Post-Petition Financing</vt:lpstr>
      <vt:lpstr>Overview of U.S. Post-Petition Financing</vt:lpstr>
      <vt:lpstr>Overview of U.S. Post-Petition Financing</vt:lpstr>
      <vt:lpstr>Overview of U.S. Post-Petition Financing</vt:lpstr>
      <vt:lpstr>Overview of U.S. Post-Petition Financing</vt:lpstr>
      <vt:lpstr>Overview of U.S. Post-Petition Financing</vt:lpstr>
      <vt:lpstr>Availability of Financing Under Other Restructuring Laws</vt:lpstr>
      <vt:lpstr>Other Restructuring Laws</vt:lpstr>
      <vt:lpstr>Financing as a Tool of Control</vt:lpstr>
      <vt:lpstr>A Tool of Control</vt:lpstr>
      <vt:lpstr>A Tool of Control</vt:lpstr>
      <vt:lpstr>A Tool of Control</vt:lpstr>
      <vt:lpstr>Litigation Funding – A New Source of Capital</vt:lpstr>
      <vt:lpstr>Litigation Funding – New Source of Capital</vt:lpstr>
      <vt:lpstr>Third-Party Releases – An Ongoing Battle in U.S.</vt:lpstr>
      <vt:lpstr>Third Party Releases in U.S. </vt:lpstr>
      <vt:lpstr>Third Party Releases in U.S. </vt:lpstr>
      <vt:lpstr>Third Party Releases in U.S. </vt:lpstr>
      <vt:lpstr>Third Party Releases in U.S. </vt:lpstr>
      <vt:lpstr>Third Party Releases in U.S. </vt:lpstr>
      <vt:lpstr>PowerPoint-Präsentation</vt:lpstr>
      <vt:lpstr>PowerPoint-Präsentation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Remmert, Dr., Andreas</dc:creator>
  <cp:lastModifiedBy>nkeller7</cp:lastModifiedBy>
  <cp:revision>1</cp:revision>
  <dcterms:created xsi:type="dcterms:W3CDTF">1900-01-01T06:00:00Z</dcterms:created>
  <dcterms:modified xsi:type="dcterms:W3CDTF">2022-05-24T08:16:53Z</dcterms:modified>
</cp:coreProperties>
</file>