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tif" ContentType="image/tiff"/>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ags/tag1.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60" r:id="rId1"/>
  </p:sldMasterIdLst>
  <p:notesMasterIdLst>
    <p:notesMasterId r:id="rId21"/>
  </p:notesMasterIdLst>
  <p:handoutMasterIdLst>
    <p:handoutMasterId r:id="rId22"/>
  </p:handoutMasterIdLst>
  <p:sldIdLst>
    <p:sldId id="464" r:id="rId2"/>
    <p:sldId id="521" r:id="rId3"/>
    <p:sldId id="536" r:id="rId4"/>
    <p:sldId id="538" r:id="rId5"/>
    <p:sldId id="537" r:id="rId6"/>
    <p:sldId id="539" r:id="rId7"/>
    <p:sldId id="540" r:id="rId8"/>
    <p:sldId id="541" r:id="rId9"/>
    <p:sldId id="544" r:id="rId10"/>
    <p:sldId id="542" r:id="rId11"/>
    <p:sldId id="543" r:id="rId12"/>
    <p:sldId id="523" r:id="rId13"/>
    <p:sldId id="492" r:id="rId14"/>
    <p:sldId id="496" r:id="rId15"/>
    <p:sldId id="497" r:id="rId16"/>
    <p:sldId id="498" r:id="rId17"/>
    <p:sldId id="506" r:id="rId18"/>
    <p:sldId id="531" r:id="rId19"/>
    <p:sldId id="474" r:id="rId20"/>
  </p:sldIdLst>
  <p:sldSz cx="9144000" cy="5143500" type="screen16x9"/>
  <p:notesSz cx="7099300" cy="102346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3" orient="horz" pos="473" userDrawn="1">
          <p15:clr>
            <a:srgbClr val="A4A3A4"/>
          </p15:clr>
        </p15:guide>
        <p15:guide id="4" orient="horz" pos="198" userDrawn="1">
          <p15:clr>
            <a:srgbClr val="A4A3A4"/>
          </p15:clr>
        </p15:guide>
        <p15:guide id="5"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ee Andrews" initials="LA" lastIdx="3" clrIdx="0">
    <p:extLst>
      <p:ext uri="{19B8F6BF-5375-455C-9EA6-DF929625EA0E}">
        <p15:presenceInfo xmlns:p15="http://schemas.microsoft.com/office/powerpoint/2012/main" userId="Lee Andrews"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A5D9"/>
    <a:srgbClr val="FE4BD5"/>
    <a:srgbClr val="F2F2F2"/>
    <a:srgbClr val="F7F7F7"/>
    <a:srgbClr val="FBFBFB"/>
    <a:srgbClr val="F1CD00"/>
    <a:srgbClr val="0099CC"/>
    <a:srgbClr val="B1E8F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52" d="100"/>
          <a:sy n="152" d="100"/>
        </p:scale>
        <p:origin x="426" y="132"/>
      </p:cViewPr>
      <p:guideLst>
        <p:guide orient="horz" pos="473"/>
        <p:guide orient="horz" pos="198"/>
        <p:guide pos="2880"/>
      </p:guideLst>
    </p:cSldViewPr>
  </p:slideViewPr>
  <p:notesTextViewPr>
    <p:cViewPr>
      <p:scale>
        <a:sx n="3" d="2"/>
        <a:sy n="3" d="2"/>
      </p:scale>
      <p:origin x="0" y="0"/>
    </p:cViewPr>
  </p:notesTextViewPr>
  <p:sorterViewPr>
    <p:cViewPr>
      <p:scale>
        <a:sx n="200" d="100"/>
        <a:sy n="200" d="100"/>
      </p:scale>
      <p:origin x="0" y="-39444"/>
    </p:cViewPr>
  </p:sorterViewPr>
  <p:notesViewPr>
    <p:cSldViewPr snapToGrid="0" showGuides="1">
      <p:cViewPr varScale="1">
        <p:scale>
          <a:sx n="58" d="100"/>
          <a:sy n="58" d="100"/>
        </p:scale>
        <p:origin x="3240" y="77"/>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Arbeitsblat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2021 = 22</c:v>
                </c:pt>
              </c:strCache>
            </c:strRef>
          </c:tx>
          <c:spPr>
            <a:solidFill>
              <a:schemeClr val="accent1"/>
            </a:solidFill>
            <a:ln>
              <a:noFill/>
            </a:ln>
            <a:effectLst/>
          </c:spPr>
          <c:invertIfNegative val="0"/>
          <c:cat>
            <c:strRef>
              <c:f>Sheet1!$A$2:$A$5</c:f>
              <c:strCache>
                <c:ptCount val="2"/>
                <c:pt idx="1">
                  <c:v>StaRUG Proceedings</c:v>
                </c:pt>
              </c:strCache>
            </c:strRef>
          </c:cat>
          <c:val>
            <c:numRef>
              <c:f>Sheet1!$B$2:$B$5</c:f>
              <c:numCache>
                <c:formatCode>General</c:formatCode>
                <c:ptCount val="4"/>
                <c:pt idx="1">
                  <c:v>22</c:v>
                </c:pt>
              </c:numCache>
            </c:numRef>
          </c:val>
          <c:extLst>
            <c:ext xmlns:c16="http://schemas.microsoft.com/office/drawing/2014/chart" uri="{C3380CC4-5D6E-409C-BE32-E72D297353CC}">
              <c16:uniqueId val="{00000000-5924-42FC-B8B9-09E0E56634AD}"/>
            </c:ext>
          </c:extLst>
        </c:ser>
        <c:ser>
          <c:idx val="1"/>
          <c:order val="1"/>
          <c:tx>
            <c:strRef>
              <c:f>Sheet1!$C$1</c:f>
              <c:strCache>
                <c:ptCount val="1"/>
                <c:pt idx="0">
                  <c:v>2022 = 27</c:v>
                </c:pt>
              </c:strCache>
            </c:strRef>
          </c:tx>
          <c:spPr>
            <a:solidFill>
              <a:schemeClr val="accent2"/>
            </a:solidFill>
            <a:ln>
              <a:noFill/>
            </a:ln>
            <a:effectLst/>
          </c:spPr>
          <c:invertIfNegative val="0"/>
          <c:cat>
            <c:strRef>
              <c:f>Sheet1!$A$2:$A$5</c:f>
              <c:strCache>
                <c:ptCount val="2"/>
                <c:pt idx="1">
                  <c:v>StaRUG Proceedings</c:v>
                </c:pt>
              </c:strCache>
            </c:strRef>
          </c:cat>
          <c:val>
            <c:numRef>
              <c:f>Sheet1!$C$2:$C$5</c:f>
              <c:numCache>
                <c:formatCode>General</c:formatCode>
                <c:ptCount val="4"/>
                <c:pt idx="1">
                  <c:v>27</c:v>
                </c:pt>
              </c:numCache>
            </c:numRef>
          </c:val>
          <c:extLst>
            <c:ext xmlns:c16="http://schemas.microsoft.com/office/drawing/2014/chart" uri="{C3380CC4-5D6E-409C-BE32-E72D297353CC}">
              <c16:uniqueId val="{00000001-5924-42FC-B8B9-09E0E56634AD}"/>
            </c:ext>
          </c:extLst>
        </c:ser>
        <c:ser>
          <c:idx val="2"/>
          <c:order val="2"/>
          <c:tx>
            <c:strRef>
              <c:f>Sheet1!$D$1</c:f>
              <c:strCache>
                <c:ptCount val="1"/>
                <c:pt idx="0">
                  <c:v>Column1</c:v>
                </c:pt>
              </c:strCache>
            </c:strRef>
          </c:tx>
          <c:spPr>
            <a:solidFill>
              <a:schemeClr val="accent3"/>
            </a:solidFill>
            <a:ln>
              <a:noFill/>
            </a:ln>
            <a:effectLst/>
          </c:spPr>
          <c:invertIfNegative val="0"/>
          <c:cat>
            <c:strRef>
              <c:f>Sheet1!$A$2:$A$5</c:f>
              <c:strCache>
                <c:ptCount val="2"/>
                <c:pt idx="1">
                  <c:v>StaRUG Proceedings</c:v>
                </c:pt>
              </c:strCache>
            </c:strRef>
          </c:cat>
          <c:val>
            <c:numRef>
              <c:f>Sheet1!$D$2:$D$5</c:f>
              <c:numCache>
                <c:formatCode>General</c:formatCode>
                <c:ptCount val="4"/>
              </c:numCache>
            </c:numRef>
          </c:val>
          <c:extLst>
            <c:ext xmlns:c16="http://schemas.microsoft.com/office/drawing/2014/chart" uri="{C3380CC4-5D6E-409C-BE32-E72D297353CC}">
              <c16:uniqueId val="{00000002-5924-42FC-B8B9-09E0E56634AD}"/>
            </c:ext>
          </c:extLst>
        </c:ser>
        <c:dLbls>
          <c:showLegendKey val="0"/>
          <c:showVal val="0"/>
          <c:showCatName val="0"/>
          <c:showSerName val="0"/>
          <c:showPercent val="0"/>
          <c:showBubbleSize val="0"/>
        </c:dLbls>
        <c:gapWidth val="219"/>
        <c:overlap val="-27"/>
        <c:axId val="575235920"/>
        <c:axId val="575235088"/>
      </c:barChart>
      <c:catAx>
        <c:axId val="57523592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de-DE"/>
          </a:p>
        </c:txPr>
        <c:crossAx val="575235088"/>
        <c:crosses val="autoZero"/>
        <c:auto val="1"/>
        <c:lblAlgn val="ctr"/>
        <c:lblOffset val="100"/>
        <c:noMultiLvlLbl val="0"/>
      </c:catAx>
      <c:valAx>
        <c:axId val="57523508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de-DE"/>
          </a:p>
        </c:txPr>
        <c:crossAx val="575235920"/>
        <c:crosses val="autoZero"/>
        <c:crossBetween val="between"/>
      </c:valAx>
      <c:spPr>
        <a:noFill/>
        <a:ln>
          <a:noFill/>
        </a:ln>
        <a:effectLst/>
      </c:spPr>
    </c:plotArea>
    <c:legend>
      <c:legendPos val="b"/>
      <c:legendEntry>
        <c:idx val="2"/>
        <c:delete val="1"/>
      </c:legendEntry>
      <c:layout>
        <c:manualLayout>
          <c:xMode val="edge"/>
          <c:yMode val="edge"/>
          <c:x val="0.2950336286089239"/>
          <c:y val="0.91176131889763778"/>
          <c:w val="0.34049266180969789"/>
          <c:h val="6.0113681102362197E-2"/>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de-DE"/>
        </a:p>
      </c:txPr>
    </c:legend>
    <c:plotVisOnly val="1"/>
    <c:dispBlanksAs val="gap"/>
    <c:showDLblsOverMax val="0"/>
  </c:chart>
  <c:spPr>
    <a:noFill/>
    <a:ln>
      <a:noFill/>
    </a:ln>
    <a:effectLst/>
  </c:spPr>
  <c:txPr>
    <a:bodyPr/>
    <a:lstStyle/>
    <a:p>
      <a:pPr>
        <a:defRPr/>
      </a:pPr>
      <a:endParaRPr lang="de-DE"/>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EE6B5EAF-23EB-4C64-81D9-47345C97F3B6}"/>
              </a:ext>
            </a:extLst>
          </p:cNvPr>
          <p:cNvSpPr>
            <a:spLocks noGrp="1"/>
          </p:cNvSpPr>
          <p:nvPr>
            <p:ph type="hdr" sz="quarter"/>
          </p:nvPr>
        </p:nvSpPr>
        <p:spPr>
          <a:xfrm>
            <a:off x="1" y="0"/>
            <a:ext cx="3076363" cy="513508"/>
          </a:xfrm>
          <a:prstGeom prst="rect">
            <a:avLst/>
          </a:prstGeom>
        </p:spPr>
        <p:txBody>
          <a:bodyPr vert="horz" lIns="99036" tIns="49518" rIns="99036" bIns="49518" rtlCol="0"/>
          <a:lstStyle>
            <a:lvl1pPr algn="l">
              <a:defRPr sz="1300"/>
            </a:lvl1pPr>
          </a:lstStyle>
          <a:p>
            <a:endParaRPr lang="en-US"/>
          </a:p>
        </p:txBody>
      </p:sp>
      <p:sp>
        <p:nvSpPr>
          <p:cNvPr id="3" name="Date Placeholder 2">
            <a:extLst>
              <a:ext uri="{FF2B5EF4-FFF2-40B4-BE49-F238E27FC236}">
                <a16:creationId xmlns:a16="http://schemas.microsoft.com/office/drawing/2014/main" id="{DA2B1EB3-BE8C-48A5-BD60-82D61F74579B}"/>
              </a:ext>
            </a:extLst>
          </p:cNvPr>
          <p:cNvSpPr>
            <a:spLocks noGrp="1"/>
          </p:cNvSpPr>
          <p:nvPr>
            <p:ph type="dt" sz="quarter" idx="1"/>
          </p:nvPr>
        </p:nvSpPr>
        <p:spPr>
          <a:xfrm>
            <a:off x="4021294" y="0"/>
            <a:ext cx="3076363" cy="513508"/>
          </a:xfrm>
          <a:prstGeom prst="rect">
            <a:avLst/>
          </a:prstGeom>
        </p:spPr>
        <p:txBody>
          <a:bodyPr vert="horz" lIns="99036" tIns="49518" rIns="99036" bIns="49518" rtlCol="0"/>
          <a:lstStyle>
            <a:lvl1pPr algn="r">
              <a:defRPr sz="1300"/>
            </a:lvl1pPr>
          </a:lstStyle>
          <a:p>
            <a:fld id="{F9ABF2F8-E997-4D6F-84AC-B59CF4C53BE8}" type="datetimeFigureOut">
              <a:rPr lang="en-US" smtClean="0"/>
              <a:t>6/23/2023</a:t>
            </a:fld>
            <a:endParaRPr lang="en-US"/>
          </a:p>
        </p:txBody>
      </p:sp>
      <p:sp>
        <p:nvSpPr>
          <p:cNvPr id="4" name="Footer Placeholder 3">
            <a:extLst>
              <a:ext uri="{FF2B5EF4-FFF2-40B4-BE49-F238E27FC236}">
                <a16:creationId xmlns:a16="http://schemas.microsoft.com/office/drawing/2014/main" id="{F32B45F7-472B-4DD5-B9FB-DB3511323EFB}"/>
              </a:ext>
            </a:extLst>
          </p:cNvPr>
          <p:cNvSpPr>
            <a:spLocks noGrp="1"/>
          </p:cNvSpPr>
          <p:nvPr>
            <p:ph type="ftr" sz="quarter" idx="2"/>
          </p:nvPr>
        </p:nvSpPr>
        <p:spPr>
          <a:xfrm>
            <a:off x="1" y="9721107"/>
            <a:ext cx="3076363" cy="513507"/>
          </a:xfrm>
          <a:prstGeom prst="rect">
            <a:avLst/>
          </a:prstGeom>
        </p:spPr>
        <p:txBody>
          <a:bodyPr vert="horz" lIns="99036" tIns="49518" rIns="99036" bIns="49518" rtlCol="0" anchor="b"/>
          <a:lstStyle>
            <a:lvl1pPr algn="l">
              <a:defRPr sz="1300"/>
            </a:lvl1pPr>
          </a:lstStyle>
          <a:p>
            <a:endParaRPr lang="en-US"/>
          </a:p>
        </p:txBody>
      </p:sp>
      <p:sp>
        <p:nvSpPr>
          <p:cNvPr id="5" name="Slide Number Placeholder 4">
            <a:extLst>
              <a:ext uri="{FF2B5EF4-FFF2-40B4-BE49-F238E27FC236}">
                <a16:creationId xmlns:a16="http://schemas.microsoft.com/office/drawing/2014/main" id="{185F671C-D54E-479F-9827-EC0FC2DDC373}"/>
              </a:ext>
            </a:extLst>
          </p:cNvPr>
          <p:cNvSpPr>
            <a:spLocks noGrp="1"/>
          </p:cNvSpPr>
          <p:nvPr>
            <p:ph type="sldNum" sz="quarter" idx="3"/>
          </p:nvPr>
        </p:nvSpPr>
        <p:spPr>
          <a:xfrm>
            <a:off x="4021294" y="9721107"/>
            <a:ext cx="3076363" cy="513507"/>
          </a:xfrm>
          <a:prstGeom prst="rect">
            <a:avLst/>
          </a:prstGeom>
        </p:spPr>
        <p:txBody>
          <a:bodyPr vert="horz" lIns="99036" tIns="49518" rIns="99036" bIns="49518" rtlCol="0" anchor="b"/>
          <a:lstStyle>
            <a:lvl1pPr algn="r">
              <a:defRPr sz="1300"/>
            </a:lvl1pPr>
          </a:lstStyle>
          <a:p>
            <a:fld id="{A1B73A03-12F1-43DC-A461-73AD0A26D986}" type="slidenum">
              <a:rPr lang="en-US" smtClean="0"/>
              <a:t>‹Nr.›</a:t>
            </a:fld>
            <a:endParaRPr lang="en-US"/>
          </a:p>
        </p:txBody>
      </p:sp>
    </p:spTree>
    <p:extLst>
      <p:ext uri="{BB962C8B-B14F-4D97-AF65-F5344CB8AC3E}">
        <p14:creationId xmlns:p14="http://schemas.microsoft.com/office/powerpoint/2010/main" val="54283389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76363" cy="513508"/>
          </a:xfrm>
          <a:prstGeom prst="rect">
            <a:avLst/>
          </a:prstGeom>
        </p:spPr>
        <p:txBody>
          <a:bodyPr vert="horz" lIns="99036" tIns="49518" rIns="99036" bIns="49518" rtlCol="0"/>
          <a:lstStyle>
            <a:lvl1pPr algn="l">
              <a:defRPr sz="1300"/>
            </a:lvl1pPr>
          </a:lstStyle>
          <a:p>
            <a:endParaRPr lang="en-US"/>
          </a:p>
        </p:txBody>
      </p:sp>
      <p:sp>
        <p:nvSpPr>
          <p:cNvPr id="3" name="Date Placeholder 2"/>
          <p:cNvSpPr>
            <a:spLocks noGrp="1"/>
          </p:cNvSpPr>
          <p:nvPr>
            <p:ph type="dt" idx="1"/>
          </p:nvPr>
        </p:nvSpPr>
        <p:spPr>
          <a:xfrm>
            <a:off x="4021294" y="0"/>
            <a:ext cx="3076363" cy="513508"/>
          </a:xfrm>
          <a:prstGeom prst="rect">
            <a:avLst/>
          </a:prstGeom>
        </p:spPr>
        <p:txBody>
          <a:bodyPr vert="horz" lIns="99036" tIns="49518" rIns="99036" bIns="49518" rtlCol="0"/>
          <a:lstStyle>
            <a:lvl1pPr algn="r">
              <a:defRPr sz="1300"/>
            </a:lvl1pPr>
          </a:lstStyle>
          <a:p>
            <a:fld id="{DF3F610D-C16A-4C86-BBC7-27E4E424F60C}" type="datetimeFigureOut">
              <a:rPr lang="en-US" smtClean="0"/>
              <a:t>6/23/2023</a:t>
            </a:fld>
            <a:endParaRPr lang="en-US"/>
          </a:p>
        </p:txBody>
      </p:sp>
      <p:sp>
        <p:nvSpPr>
          <p:cNvPr id="4" name="Slide Image Placeholder 3"/>
          <p:cNvSpPr>
            <a:spLocks noGrp="1" noRot="1" noChangeAspect="1"/>
          </p:cNvSpPr>
          <p:nvPr>
            <p:ph type="sldImg" idx="2"/>
          </p:nvPr>
        </p:nvSpPr>
        <p:spPr>
          <a:xfrm>
            <a:off x="479425" y="1279525"/>
            <a:ext cx="6140450" cy="3454400"/>
          </a:xfrm>
          <a:prstGeom prst="rect">
            <a:avLst/>
          </a:prstGeom>
          <a:noFill/>
          <a:ln w="12700">
            <a:solidFill>
              <a:prstClr val="black"/>
            </a:solidFill>
          </a:ln>
        </p:spPr>
        <p:txBody>
          <a:bodyPr vert="horz" lIns="99036" tIns="49518" rIns="99036" bIns="49518" rtlCol="0" anchor="ctr"/>
          <a:lstStyle/>
          <a:p>
            <a:endParaRPr lang="en-US"/>
          </a:p>
        </p:txBody>
      </p:sp>
      <p:sp>
        <p:nvSpPr>
          <p:cNvPr id="5" name="Notes Placeholder 4"/>
          <p:cNvSpPr>
            <a:spLocks noGrp="1"/>
          </p:cNvSpPr>
          <p:nvPr>
            <p:ph type="body" sz="quarter" idx="3"/>
          </p:nvPr>
        </p:nvSpPr>
        <p:spPr>
          <a:xfrm>
            <a:off x="709931" y="4925408"/>
            <a:ext cx="5679440" cy="4029879"/>
          </a:xfrm>
          <a:prstGeom prst="rect">
            <a:avLst/>
          </a:prstGeom>
        </p:spPr>
        <p:txBody>
          <a:bodyPr vert="horz" lIns="99036" tIns="49518" rIns="99036" bIns="49518"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9721107"/>
            <a:ext cx="3076363" cy="513507"/>
          </a:xfrm>
          <a:prstGeom prst="rect">
            <a:avLst/>
          </a:prstGeom>
        </p:spPr>
        <p:txBody>
          <a:bodyPr vert="horz" lIns="99036" tIns="49518" rIns="99036" bIns="49518" rtlCol="0" anchor="b"/>
          <a:lstStyle>
            <a:lvl1pPr algn="l">
              <a:defRPr sz="1300"/>
            </a:lvl1pPr>
          </a:lstStyle>
          <a:p>
            <a:endParaRPr lang="en-US"/>
          </a:p>
        </p:txBody>
      </p:sp>
      <p:sp>
        <p:nvSpPr>
          <p:cNvPr id="7" name="Slide Number Placeholder 6"/>
          <p:cNvSpPr>
            <a:spLocks noGrp="1"/>
          </p:cNvSpPr>
          <p:nvPr>
            <p:ph type="sldNum" sz="quarter" idx="5"/>
          </p:nvPr>
        </p:nvSpPr>
        <p:spPr>
          <a:xfrm>
            <a:off x="4021294" y="9721107"/>
            <a:ext cx="3076363" cy="513507"/>
          </a:xfrm>
          <a:prstGeom prst="rect">
            <a:avLst/>
          </a:prstGeom>
        </p:spPr>
        <p:txBody>
          <a:bodyPr vert="horz" lIns="99036" tIns="49518" rIns="99036" bIns="49518" rtlCol="0" anchor="b"/>
          <a:lstStyle>
            <a:lvl1pPr algn="r">
              <a:defRPr sz="1300"/>
            </a:lvl1pPr>
          </a:lstStyle>
          <a:p>
            <a:fld id="{6F1D3742-91E2-47C6-B11D-A88331FF8B3E}" type="slidenum">
              <a:rPr lang="en-US" smtClean="0"/>
              <a:t>‹Nr.›</a:t>
            </a:fld>
            <a:endParaRPr lang="en-US"/>
          </a:p>
        </p:txBody>
      </p:sp>
    </p:spTree>
    <p:extLst>
      <p:ext uri="{BB962C8B-B14F-4D97-AF65-F5344CB8AC3E}">
        <p14:creationId xmlns:p14="http://schemas.microsoft.com/office/powerpoint/2010/main" val="4046691093"/>
      </p:ext>
    </p:extLst>
  </p:cSld>
  <p:clrMap bg1="lt1" tx1="dk1" bg2="lt2" tx2="dk2" accent1="accent1" accent2="accent2" accent3="accent3" accent4="accent4" accent5="accent5" accent6="accent6" hlink="hlink" folHlink="folHlink"/>
  <p:notesStyle>
    <a:lvl1pPr marL="0" algn="l" defTabSz="685800" rtl="0" eaLnBrk="1" latinLnBrk="0" hangingPunct="1">
      <a:defRPr sz="900" kern="1200">
        <a:solidFill>
          <a:schemeClr val="tx1"/>
        </a:solidFill>
        <a:latin typeface="+mn-lt"/>
        <a:ea typeface="+mn-ea"/>
        <a:cs typeface="+mn-cs"/>
      </a:defRPr>
    </a:lvl1pPr>
    <a:lvl2pPr marL="342900" algn="l" defTabSz="685800" rtl="0" eaLnBrk="1" latinLnBrk="0" hangingPunct="1">
      <a:defRPr sz="900" kern="1200">
        <a:solidFill>
          <a:schemeClr val="tx1"/>
        </a:solidFill>
        <a:latin typeface="+mn-lt"/>
        <a:ea typeface="+mn-ea"/>
        <a:cs typeface="+mn-cs"/>
      </a:defRPr>
    </a:lvl2pPr>
    <a:lvl3pPr marL="685800" algn="l" defTabSz="685800" rtl="0" eaLnBrk="1" latinLnBrk="0" hangingPunct="1">
      <a:defRPr sz="900" kern="1200">
        <a:solidFill>
          <a:schemeClr val="tx1"/>
        </a:solidFill>
        <a:latin typeface="+mn-lt"/>
        <a:ea typeface="+mn-ea"/>
        <a:cs typeface="+mn-cs"/>
      </a:defRPr>
    </a:lvl3pPr>
    <a:lvl4pPr marL="1028700" algn="l" defTabSz="685800" rtl="0" eaLnBrk="1" latinLnBrk="0" hangingPunct="1">
      <a:defRPr sz="900" kern="1200">
        <a:solidFill>
          <a:schemeClr val="tx1"/>
        </a:solidFill>
        <a:latin typeface="+mn-lt"/>
        <a:ea typeface="+mn-ea"/>
        <a:cs typeface="+mn-cs"/>
      </a:defRPr>
    </a:lvl4pPr>
    <a:lvl5pPr marL="1371600" algn="l" defTabSz="685800" rtl="0" eaLnBrk="1" latinLnBrk="0" hangingPunct="1">
      <a:defRPr sz="900" kern="1200">
        <a:solidFill>
          <a:schemeClr val="tx1"/>
        </a:solidFill>
        <a:latin typeface="+mn-lt"/>
        <a:ea typeface="+mn-ea"/>
        <a:cs typeface="+mn-cs"/>
      </a:defRPr>
    </a:lvl5pPr>
    <a:lvl6pPr marL="1714500" algn="l" defTabSz="685800" rtl="0" eaLnBrk="1" latinLnBrk="0" hangingPunct="1">
      <a:defRPr sz="900" kern="1200">
        <a:solidFill>
          <a:schemeClr val="tx1"/>
        </a:solidFill>
        <a:latin typeface="+mn-lt"/>
        <a:ea typeface="+mn-ea"/>
        <a:cs typeface="+mn-cs"/>
      </a:defRPr>
    </a:lvl6pPr>
    <a:lvl7pPr marL="2057400" algn="l" defTabSz="685800" rtl="0" eaLnBrk="1" latinLnBrk="0" hangingPunct="1">
      <a:defRPr sz="900" kern="1200">
        <a:solidFill>
          <a:schemeClr val="tx1"/>
        </a:solidFill>
        <a:latin typeface="+mn-lt"/>
        <a:ea typeface="+mn-ea"/>
        <a:cs typeface="+mn-cs"/>
      </a:defRPr>
    </a:lvl7pPr>
    <a:lvl8pPr marL="2400300" algn="l" defTabSz="685800" rtl="0" eaLnBrk="1" latinLnBrk="0" hangingPunct="1">
      <a:defRPr sz="900" kern="1200">
        <a:solidFill>
          <a:schemeClr val="tx1"/>
        </a:solidFill>
        <a:latin typeface="+mn-lt"/>
        <a:ea typeface="+mn-ea"/>
        <a:cs typeface="+mn-cs"/>
      </a:defRPr>
    </a:lvl8pPr>
    <a:lvl9pPr marL="2743200" algn="l" defTabSz="685800" rtl="0" eaLnBrk="1" latinLnBrk="0" hangingPunct="1">
      <a:defRPr sz="9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gradFill>
          <a:gsLst>
            <a:gs pos="1000">
              <a:schemeClr val="accent3"/>
            </a:gs>
            <a:gs pos="100000">
              <a:schemeClr val="accent1"/>
            </a:gs>
          </a:gsLst>
          <a:lin ang="16200000" scaled="1"/>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457200" y="514349"/>
            <a:ext cx="8229600" cy="3127279"/>
          </a:xfrm>
        </p:spPr>
        <p:txBody>
          <a:bodyPr anchor="b"/>
          <a:lstStyle>
            <a:lvl1pPr algn="l">
              <a:lnSpc>
                <a:spcPct val="80000"/>
              </a:lnSpc>
              <a:defRPr sz="5400" b="1">
                <a:solidFill>
                  <a:schemeClr val="bg1"/>
                </a:solidFill>
              </a:defRPr>
            </a:lvl1pPr>
          </a:lstStyle>
          <a:p>
            <a:r>
              <a:rPr lang="en-US"/>
              <a:t>Click to edit Master title style</a:t>
            </a:r>
            <a:endParaRPr lang="en-US" dirty="0"/>
          </a:p>
        </p:txBody>
      </p:sp>
      <p:sp>
        <p:nvSpPr>
          <p:cNvPr id="3" name="Subtitle 2"/>
          <p:cNvSpPr>
            <a:spLocks noGrp="1"/>
          </p:cNvSpPr>
          <p:nvPr>
            <p:ph type="subTitle" idx="1"/>
          </p:nvPr>
        </p:nvSpPr>
        <p:spPr>
          <a:xfrm>
            <a:off x="457200" y="4356977"/>
            <a:ext cx="8229600" cy="307777"/>
          </a:xfrm>
        </p:spPr>
        <p:txBody>
          <a:bodyPr>
            <a:spAutoFit/>
          </a:bodyPr>
          <a:lstStyle>
            <a:lvl1pPr marL="0" indent="0" algn="l">
              <a:buNone/>
              <a:defRPr sz="2000" b="1">
                <a:solidFill>
                  <a:schemeClr val="bg1"/>
                </a:solidFill>
              </a:defRPr>
            </a:lvl1pPr>
            <a:lvl2pPr marL="257162" indent="0" algn="ctr">
              <a:buNone/>
              <a:defRPr sz="1125"/>
            </a:lvl2pPr>
            <a:lvl3pPr marL="514325" indent="0" algn="ctr">
              <a:buNone/>
              <a:defRPr sz="1013"/>
            </a:lvl3pPr>
            <a:lvl4pPr marL="771487" indent="0" algn="ctr">
              <a:buNone/>
              <a:defRPr sz="900"/>
            </a:lvl4pPr>
            <a:lvl5pPr marL="1028649" indent="0" algn="ctr">
              <a:buNone/>
              <a:defRPr sz="900"/>
            </a:lvl5pPr>
            <a:lvl6pPr marL="1285811" indent="0" algn="ctr">
              <a:buNone/>
              <a:defRPr sz="900"/>
            </a:lvl6pPr>
            <a:lvl7pPr marL="1542974" indent="0" algn="ctr">
              <a:buNone/>
              <a:defRPr sz="900"/>
            </a:lvl7pPr>
            <a:lvl8pPr marL="1800135" indent="0" algn="ctr">
              <a:buNone/>
              <a:defRPr sz="900"/>
            </a:lvl8pPr>
            <a:lvl9pPr marL="2057297" indent="0" algn="ctr">
              <a:buNone/>
              <a:defRPr sz="900"/>
            </a:lvl9pPr>
          </a:lstStyle>
          <a:p>
            <a:r>
              <a:rPr lang="en-US"/>
              <a:t>Click to edit Master subtitle style</a:t>
            </a:r>
            <a:endParaRPr lang="en-US" dirty="0"/>
          </a:p>
        </p:txBody>
      </p:sp>
      <p:sp>
        <p:nvSpPr>
          <p:cNvPr id="9" name="Freeform 5">
            <a:extLst>
              <a:ext uri="{FF2B5EF4-FFF2-40B4-BE49-F238E27FC236}">
                <a16:creationId xmlns:a16="http://schemas.microsoft.com/office/drawing/2014/main" id="{8DCADD39-A82A-2D4E-95F9-5F1299B39A13}"/>
              </a:ext>
            </a:extLst>
          </p:cNvPr>
          <p:cNvSpPr>
            <a:spLocks noChangeAspect="1" noEditPoints="1"/>
          </p:cNvSpPr>
          <p:nvPr userDrawn="1"/>
        </p:nvSpPr>
        <p:spPr bwMode="invGray">
          <a:xfrm>
            <a:off x="7262814" y="303098"/>
            <a:ext cx="1423986" cy="114293"/>
          </a:xfrm>
          <a:custGeom>
            <a:avLst/>
            <a:gdLst>
              <a:gd name="T0" fmla="*/ 2154 w 4054"/>
              <a:gd name="T1" fmla="*/ 191 h 322"/>
              <a:gd name="T2" fmla="*/ 2243 w 4054"/>
              <a:gd name="T3" fmla="*/ 256 h 322"/>
              <a:gd name="T4" fmla="*/ 2123 w 4054"/>
              <a:gd name="T5" fmla="*/ 47 h 322"/>
              <a:gd name="T6" fmla="*/ 2099 w 4054"/>
              <a:gd name="T7" fmla="*/ 209 h 322"/>
              <a:gd name="T8" fmla="*/ 2310 w 4054"/>
              <a:gd name="T9" fmla="*/ 269 h 322"/>
              <a:gd name="T10" fmla="*/ 2203 w 4054"/>
              <a:gd name="T11" fmla="*/ 55 h 322"/>
              <a:gd name="T12" fmla="*/ 2123 w 4054"/>
              <a:gd name="T13" fmla="*/ 6 h 322"/>
              <a:gd name="T14" fmla="*/ 1672 w 4054"/>
              <a:gd name="T15" fmla="*/ 121 h 322"/>
              <a:gd name="T16" fmla="*/ 1672 w 4054"/>
              <a:gd name="T17" fmla="*/ 172 h 322"/>
              <a:gd name="T18" fmla="*/ 1888 w 4054"/>
              <a:gd name="T19" fmla="*/ 298 h 322"/>
              <a:gd name="T20" fmla="*/ 1884 w 4054"/>
              <a:gd name="T21" fmla="*/ 6 h 322"/>
              <a:gd name="T22" fmla="*/ 3839 w 4054"/>
              <a:gd name="T23" fmla="*/ 53 h 322"/>
              <a:gd name="T24" fmla="*/ 3982 w 4054"/>
              <a:gd name="T25" fmla="*/ 172 h 322"/>
              <a:gd name="T26" fmla="*/ 4054 w 4054"/>
              <a:gd name="T27" fmla="*/ 247 h 322"/>
              <a:gd name="T28" fmla="*/ 3775 w 4054"/>
              <a:gd name="T29" fmla="*/ 6 h 322"/>
              <a:gd name="T30" fmla="*/ 196 w 4054"/>
              <a:gd name="T31" fmla="*/ 9 h 322"/>
              <a:gd name="T32" fmla="*/ 0 w 4054"/>
              <a:gd name="T33" fmla="*/ 9 h 322"/>
              <a:gd name="T34" fmla="*/ 222 w 4054"/>
              <a:gd name="T35" fmla="*/ 84 h 322"/>
              <a:gd name="T36" fmla="*/ 441 w 4054"/>
              <a:gd name="T37" fmla="*/ 9 h 322"/>
              <a:gd name="T38" fmla="*/ 251 w 4054"/>
              <a:gd name="T39" fmla="*/ 9 h 322"/>
              <a:gd name="T40" fmla="*/ 808 w 4054"/>
              <a:gd name="T41" fmla="*/ 6 h 322"/>
              <a:gd name="T42" fmla="*/ 808 w 4054"/>
              <a:gd name="T43" fmla="*/ 298 h 322"/>
              <a:gd name="T44" fmla="*/ 629 w 4054"/>
              <a:gd name="T45" fmla="*/ 298 h 322"/>
              <a:gd name="T46" fmla="*/ 629 w 4054"/>
              <a:gd name="T47" fmla="*/ 6 h 322"/>
              <a:gd name="T48" fmla="*/ 1020 w 4054"/>
              <a:gd name="T49" fmla="*/ 5 h 322"/>
              <a:gd name="T50" fmla="*/ 1020 w 4054"/>
              <a:gd name="T51" fmla="*/ 298 h 322"/>
              <a:gd name="T52" fmla="*/ 1316 w 4054"/>
              <a:gd name="T53" fmla="*/ 298 h 322"/>
              <a:gd name="T54" fmla="*/ 1199 w 4054"/>
              <a:gd name="T55" fmla="*/ 6 h 322"/>
              <a:gd name="T56" fmla="*/ 1380 w 4054"/>
              <a:gd name="T57" fmla="*/ 57 h 322"/>
              <a:gd name="T58" fmla="*/ 2571 w 4054"/>
              <a:gd name="T59" fmla="*/ 152 h 322"/>
              <a:gd name="T60" fmla="*/ 2852 w 4054"/>
              <a:gd name="T61" fmla="*/ 264 h 322"/>
              <a:gd name="T62" fmla="*/ 2734 w 4054"/>
              <a:gd name="T63" fmla="*/ 249 h 322"/>
              <a:gd name="T64" fmla="*/ 2827 w 4054"/>
              <a:gd name="T65" fmla="*/ 75 h 322"/>
              <a:gd name="T66" fmla="*/ 2734 w 4054"/>
              <a:gd name="T67" fmla="*/ 0 h 322"/>
              <a:gd name="T68" fmla="*/ 3042 w 4054"/>
              <a:gd name="T69" fmla="*/ 235 h 322"/>
              <a:gd name="T70" fmla="*/ 3285 w 4054"/>
              <a:gd name="T71" fmla="*/ 298 h 322"/>
              <a:gd name="T72" fmla="*/ 2937 w 4054"/>
              <a:gd name="T73" fmla="*/ 298 h 322"/>
              <a:gd name="T74" fmla="*/ 3151 w 4054"/>
              <a:gd name="T75" fmla="*/ 185 h 322"/>
              <a:gd name="T76" fmla="*/ 3379 w 4054"/>
              <a:gd name="T77" fmla="*/ 270 h 322"/>
              <a:gd name="T78" fmla="*/ 3596 w 4054"/>
              <a:gd name="T79" fmla="*/ 214 h 322"/>
              <a:gd name="T80" fmla="*/ 3638 w 4054"/>
              <a:gd name="T81" fmla="*/ 33 h 322"/>
              <a:gd name="T82" fmla="*/ 3435 w 4054"/>
              <a:gd name="T83" fmla="*/ 83 h 322"/>
              <a:gd name="T84" fmla="*/ 3379 w 4054"/>
              <a:gd name="T85" fmla="*/ 270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4054" h="322">
                <a:moveTo>
                  <a:pt x="2161" y="236"/>
                </a:moveTo>
                <a:cubicBezTo>
                  <a:pt x="2154" y="225"/>
                  <a:pt x="2152" y="215"/>
                  <a:pt x="2152" y="207"/>
                </a:cubicBezTo>
                <a:cubicBezTo>
                  <a:pt x="2152" y="197"/>
                  <a:pt x="2154" y="191"/>
                  <a:pt x="2154" y="191"/>
                </a:cubicBezTo>
                <a:cubicBezTo>
                  <a:pt x="2163" y="160"/>
                  <a:pt x="2198" y="146"/>
                  <a:pt x="2203" y="143"/>
                </a:cubicBezTo>
                <a:cubicBezTo>
                  <a:pt x="2279" y="232"/>
                  <a:pt x="2279" y="232"/>
                  <a:pt x="2279" y="232"/>
                </a:cubicBezTo>
                <a:cubicBezTo>
                  <a:pt x="2277" y="234"/>
                  <a:pt x="2267" y="246"/>
                  <a:pt x="2243" y="256"/>
                </a:cubicBezTo>
                <a:cubicBezTo>
                  <a:pt x="2214" y="269"/>
                  <a:pt x="2178" y="260"/>
                  <a:pt x="2161" y="236"/>
                </a:cubicBezTo>
                <a:moveTo>
                  <a:pt x="2123" y="6"/>
                </a:moveTo>
                <a:cubicBezTo>
                  <a:pt x="2123" y="47"/>
                  <a:pt x="2123" y="47"/>
                  <a:pt x="2123" y="47"/>
                </a:cubicBezTo>
                <a:cubicBezTo>
                  <a:pt x="2172" y="105"/>
                  <a:pt x="2172" y="105"/>
                  <a:pt x="2172" y="105"/>
                </a:cubicBezTo>
                <a:cubicBezTo>
                  <a:pt x="2158" y="112"/>
                  <a:pt x="2117" y="137"/>
                  <a:pt x="2103" y="181"/>
                </a:cubicBezTo>
                <a:cubicBezTo>
                  <a:pt x="2103" y="181"/>
                  <a:pt x="2099" y="192"/>
                  <a:pt x="2099" y="209"/>
                </a:cubicBezTo>
                <a:cubicBezTo>
                  <a:pt x="2099" y="224"/>
                  <a:pt x="2103" y="244"/>
                  <a:pt x="2117" y="264"/>
                </a:cubicBezTo>
                <a:cubicBezTo>
                  <a:pt x="2146" y="305"/>
                  <a:pt x="2212" y="322"/>
                  <a:pt x="2264" y="300"/>
                </a:cubicBezTo>
                <a:cubicBezTo>
                  <a:pt x="2265" y="300"/>
                  <a:pt x="2281" y="295"/>
                  <a:pt x="2310" y="269"/>
                </a:cubicBezTo>
                <a:cubicBezTo>
                  <a:pt x="2338" y="302"/>
                  <a:pt x="2338" y="302"/>
                  <a:pt x="2338" y="302"/>
                </a:cubicBezTo>
                <a:cubicBezTo>
                  <a:pt x="2410" y="302"/>
                  <a:pt x="2410" y="302"/>
                  <a:pt x="2410" y="302"/>
                </a:cubicBezTo>
                <a:cubicBezTo>
                  <a:pt x="2203" y="55"/>
                  <a:pt x="2203" y="55"/>
                  <a:pt x="2203" y="55"/>
                </a:cubicBezTo>
                <a:cubicBezTo>
                  <a:pt x="2351" y="55"/>
                  <a:pt x="2351" y="55"/>
                  <a:pt x="2351" y="55"/>
                </a:cubicBezTo>
                <a:cubicBezTo>
                  <a:pt x="2351" y="6"/>
                  <a:pt x="2351" y="6"/>
                  <a:pt x="2351" y="6"/>
                </a:cubicBezTo>
                <a:lnTo>
                  <a:pt x="2123" y="6"/>
                </a:lnTo>
                <a:close/>
                <a:moveTo>
                  <a:pt x="1884" y="53"/>
                </a:moveTo>
                <a:cubicBezTo>
                  <a:pt x="1672" y="53"/>
                  <a:pt x="1672" y="53"/>
                  <a:pt x="1672" y="53"/>
                </a:cubicBezTo>
                <a:cubicBezTo>
                  <a:pt x="1672" y="121"/>
                  <a:pt x="1672" y="121"/>
                  <a:pt x="1672" y="121"/>
                </a:cubicBezTo>
                <a:cubicBezTo>
                  <a:pt x="1815" y="121"/>
                  <a:pt x="1815" y="121"/>
                  <a:pt x="1815" y="121"/>
                </a:cubicBezTo>
                <a:cubicBezTo>
                  <a:pt x="1815" y="172"/>
                  <a:pt x="1815" y="172"/>
                  <a:pt x="1815" y="172"/>
                </a:cubicBezTo>
                <a:cubicBezTo>
                  <a:pt x="1672" y="172"/>
                  <a:pt x="1672" y="172"/>
                  <a:pt x="1672" y="172"/>
                </a:cubicBezTo>
                <a:cubicBezTo>
                  <a:pt x="1672" y="247"/>
                  <a:pt x="1672" y="247"/>
                  <a:pt x="1672" y="247"/>
                </a:cubicBezTo>
                <a:cubicBezTo>
                  <a:pt x="1888" y="247"/>
                  <a:pt x="1888" y="247"/>
                  <a:pt x="1888" y="247"/>
                </a:cubicBezTo>
                <a:cubicBezTo>
                  <a:pt x="1888" y="298"/>
                  <a:pt x="1888" y="298"/>
                  <a:pt x="1888" y="298"/>
                </a:cubicBezTo>
                <a:cubicBezTo>
                  <a:pt x="1609" y="298"/>
                  <a:pt x="1609" y="298"/>
                  <a:pt x="1609" y="298"/>
                </a:cubicBezTo>
                <a:cubicBezTo>
                  <a:pt x="1609" y="6"/>
                  <a:pt x="1609" y="6"/>
                  <a:pt x="1609" y="6"/>
                </a:cubicBezTo>
                <a:cubicBezTo>
                  <a:pt x="1884" y="6"/>
                  <a:pt x="1884" y="6"/>
                  <a:pt x="1884" y="6"/>
                </a:cubicBezTo>
                <a:lnTo>
                  <a:pt x="1884" y="53"/>
                </a:lnTo>
                <a:close/>
                <a:moveTo>
                  <a:pt x="4051" y="53"/>
                </a:moveTo>
                <a:cubicBezTo>
                  <a:pt x="3839" y="53"/>
                  <a:pt x="3839" y="53"/>
                  <a:pt x="3839" y="53"/>
                </a:cubicBezTo>
                <a:cubicBezTo>
                  <a:pt x="3839" y="121"/>
                  <a:pt x="3839" y="121"/>
                  <a:pt x="3839" y="121"/>
                </a:cubicBezTo>
                <a:cubicBezTo>
                  <a:pt x="3982" y="121"/>
                  <a:pt x="3982" y="121"/>
                  <a:pt x="3982" y="121"/>
                </a:cubicBezTo>
                <a:cubicBezTo>
                  <a:pt x="3982" y="172"/>
                  <a:pt x="3982" y="172"/>
                  <a:pt x="3982" y="172"/>
                </a:cubicBezTo>
                <a:cubicBezTo>
                  <a:pt x="3839" y="172"/>
                  <a:pt x="3839" y="172"/>
                  <a:pt x="3839" y="172"/>
                </a:cubicBezTo>
                <a:cubicBezTo>
                  <a:pt x="3839" y="247"/>
                  <a:pt x="3839" y="247"/>
                  <a:pt x="3839" y="247"/>
                </a:cubicBezTo>
                <a:cubicBezTo>
                  <a:pt x="4054" y="247"/>
                  <a:pt x="4054" y="247"/>
                  <a:pt x="4054" y="247"/>
                </a:cubicBezTo>
                <a:cubicBezTo>
                  <a:pt x="4054" y="298"/>
                  <a:pt x="4054" y="298"/>
                  <a:pt x="4054" y="298"/>
                </a:cubicBezTo>
                <a:cubicBezTo>
                  <a:pt x="3775" y="298"/>
                  <a:pt x="3775" y="298"/>
                  <a:pt x="3775" y="298"/>
                </a:cubicBezTo>
                <a:cubicBezTo>
                  <a:pt x="3775" y="6"/>
                  <a:pt x="3775" y="6"/>
                  <a:pt x="3775" y="6"/>
                </a:cubicBezTo>
                <a:cubicBezTo>
                  <a:pt x="4051" y="6"/>
                  <a:pt x="4051" y="6"/>
                  <a:pt x="4051" y="6"/>
                </a:cubicBezTo>
                <a:lnTo>
                  <a:pt x="4051" y="53"/>
                </a:lnTo>
                <a:close/>
                <a:moveTo>
                  <a:pt x="196" y="9"/>
                </a:moveTo>
                <a:cubicBezTo>
                  <a:pt x="129" y="205"/>
                  <a:pt x="129" y="205"/>
                  <a:pt x="129" y="205"/>
                </a:cubicBezTo>
                <a:cubicBezTo>
                  <a:pt x="60" y="9"/>
                  <a:pt x="60" y="9"/>
                  <a:pt x="60" y="9"/>
                </a:cubicBezTo>
                <a:cubicBezTo>
                  <a:pt x="0" y="9"/>
                  <a:pt x="0" y="9"/>
                  <a:pt x="0" y="9"/>
                </a:cubicBezTo>
                <a:cubicBezTo>
                  <a:pt x="104" y="297"/>
                  <a:pt x="104" y="297"/>
                  <a:pt x="104" y="297"/>
                </a:cubicBezTo>
                <a:cubicBezTo>
                  <a:pt x="151" y="297"/>
                  <a:pt x="151" y="297"/>
                  <a:pt x="151" y="297"/>
                </a:cubicBezTo>
                <a:cubicBezTo>
                  <a:pt x="151" y="297"/>
                  <a:pt x="219" y="94"/>
                  <a:pt x="222" y="84"/>
                </a:cubicBezTo>
                <a:cubicBezTo>
                  <a:pt x="225" y="94"/>
                  <a:pt x="295" y="297"/>
                  <a:pt x="295" y="297"/>
                </a:cubicBezTo>
                <a:cubicBezTo>
                  <a:pt x="340" y="297"/>
                  <a:pt x="340" y="297"/>
                  <a:pt x="340" y="297"/>
                </a:cubicBezTo>
                <a:cubicBezTo>
                  <a:pt x="441" y="9"/>
                  <a:pt x="441" y="9"/>
                  <a:pt x="441" y="9"/>
                </a:cubicBezTo>
                <a:cubicBezTo>
                  <a:pt x="383" y="9"/>
                  <a:pt x="383" y="9"/>
                  <a:pt x="383" y="9"/>
                </a:cubicBezTo>
                <a:cubicBezTo>
                  <a:pt x="318" y="205"/>
                  <a:pt x="318" y="205"/>
                  <a:pt x="318" y="205"/>
                </a:cubicBezTo>
                <a:cubicBezTo>
                  <a:pt x="251" y="9"/>
                  <a:pt x="251" y="9"/>
                  <a:pt x="251" y="9"/>
                </a:cubicBezTo>
                <a:lnTo>
                  <a:pt x="196" y="9"/>
                </a:lnTo>
                <a:close/>
                <a:moveTo>
                  <a:pt x="808" y="119"/>
                </a:moveTo>
                <a:cubicBezTo>
                  <a:pt x="808" y="6"/>
                  <a:pt x="808" y="6"/>
                  <a:pt x="808" y="6"/>
                </a:cubicBezTo>
                <a:cubicBezTo>
                  <a:pt x="872" y="6"/>
                  <a:pt x="872" y="6"/>
                  <a:pt x="872" y="6"/>
                </a:cubicBezTo>
                <a:cubicBezTo>
                  <a:pt x="872" y="298"/>
                  <a:pt x="872" y="298"/>
                  <a:pt x="872" y="298"/>
                </a:cubicBezTo>
                <a:cubicBezTo>
                  <a:pt x="808" y="298"/>
                  <a:pt x="808" y="298"/>
                  <a:pt x="808" y="298"/>
                </a:cubicBezTo>
                <a:cubicBezTo>
                  <a:pt x="808" y="174"/>
                  <a:pt x="808" y="174"/>
                  <a:pt x="808" y="174"/>
                </a:cubicBezTo>
                <a:cubicBezTo>
                  <a:pt x="629" y="174"/>
                  <a:pt x="629" y="174"/>
                  <a:pt x="629" y="174"/>
                </a:cubicBezTo>
                <a:cubicBezTo>
                  <a:pt x="629" y="298"/>
                  <a:pt x="629" y="298"/>
                  <a:pt x="629" y="298"/>
                </a:cubicBezTo>
                <a:cubicBezTo>
                  <a:pt x="565" y="298"/>
                  <a:pt x="565" y="298"/>
                  <a:pt x="565" y="298"/>
                </a:cubicBezTo>
                <a:cubicBezTo>
                  <a:pt x="565" y="6"/>
                  <a:pt x="565" y="6"/>
                  <a:pt x="565" y="6"/>
                </a:cubicBezTo>
                <a:cubicBezTo>
                  <a:pt x="629" y="6"/>
                  <a:pt x="629" y="6"/>
                  <a:pt x="629" y="6"/>
                </a:cubicBezTo>
                <a:cubicBezTo>
                  <a:pt x="629" y="119"/>
                  <a:pt x="629" y="119"/>
                  <a:pt x="629" y="119"/>
                </a:cubicBezTo>
                <a:lnTo>
                  <a:pt x="808" y="119"/>
                </a:lnTo>
                <a:close/>
                <a:moveTo>
                  <a:pt x="1020" y="5"/>
                </a:moveTo>
                <a:cubicBezTo>
                  <a:pt x="1083" y="5"/>
                  <a:pt x="1083" y="5"/>
                  <a:pt x="1083" y="5"/>
                </a:cubicBezTo>
                <a:cubicBezTo>
                  <a:pt x="1083" y="298"/>
                  <a:pt x="1083" y="298"/>
                  <a:pt x="1083" y="298"/>
                </a:cubicBezTo>
                <a:cubicBezTo>
                  <a:pt x="1020" y="298"/>
                  <a:pt x="1020" y="298"/>
                  <a:pt x="1020" y="298"/>
                </a:cubicBezTo>
                <a:lnTo>
                  <a:pt x="1020" y="5"/>
                </a:lnTo>
                <a:close/>
                <a:moveTo>
                  <a:pt x="1380" y="298"/>
                </a:moveTo>
                <a:cubicBezTo>
                  <a:pt x="1316" y="298"/>
                  <a:pt x="1316" y="298"/>
                  <a:pt x="1316" y="298"/>
                </a:cubicBezTo>
                <a:cubicBezTo>
                  <a:pt x="1316" y="57"/>
                  <a:pt x="1316" y="57"/>
                  <a:pt x="1316" y="57"/>
                </a:cubicBezTo>
                <a:cubicBezTo>
                  <a:pt x="1199" y="57"/>
                  <a:pt x="1199" y="57"/>
                  <a:pt x="1199" y="57"/>
                </a:cubicBezTo>
                <a:cubicBezTo>
                  <a:pt x="1199" y="6"/>
                  <a:pt x="1199" y="6"/>
                  <a:pt x="1199" y="6"/>
                </a:cubicBezTo>
                <a:cubicBezTo>
                  <a:pt x="1496" y="6"/>
                  <a:pt x="1496" y="6"/>
                  <a:pt x="1496" y="6"/>
                </a:cubicBezTo>
                <a:cubicBezTo>
                  <a:pt x="1496" y="57"/>
                  <a:pt x="1496" y="57"/>
                  <a:pt x="1496" y="57"/>
                </a:cubicBezTo>
                <a:cubicBezTo>
                  <a:pt x="1380" y="57"/>
                  <a:pt x="1380" y="57"/>
                  <a:pt x="1380" y="57"/>
                </a:cubicBezTo>
                <a:lnTo>
                  <a:pt x="1380" y="298"/>
                </a:lnTo>
                <a:close/>
                <a:moveTo>
                  <a:pt x="2613" y="46"/>
                </a:moveTo>
                <a:cubicBezTo>
                  <a:pt x="2586" y="73"/>
                  <a:pt x="2571" y="110"/>
                  <a:pt x="2571" y="152"/>
                </a:cubicBezTo>
                <a:cubicBezTo>
                  <a:pt x="2571" y="256"/>
                  <a:pt x="2653" y="302"/>
                  <a:pt x="2734" y="302"/>
                </a:cubicBezTo>
                <a:cubicBezTo>
                  <a:pt x="2797" y="302"/>
                  <a:pt x="2851" y="265"/>
                  <a:pt x="2851" y="265"/>
                </a:cubicBezTo>
                <a:cubicBezTo>
                  <a:pt x="2852" y="264"/>
                  <a:pt x="2852" y="264"/>
                  <a:pt x="2852" y="264"/>
                </a:cubicBezTo>
                <a:cubicBezTo>
                  <a:pt x="2828" y="221"/>
                  <a:pt x="2828" y="221"/>
                  <a:pt x="2828" y="221"/>
                </a:cubicBezTo>
                <a:cubicBezTo>
                  <a:pt x="2827" y="222"/>
                  <a:pt x="2827" y="222"/>
                  <a:pt x="2827" y="222"/>
                </a:cubicBezTo>
                <a:cubicBezTo>
                  <a:pt x="2827" y="222"/>
                  <a:pt x="2792" y="249"/>
                  <a:pt x="2734" y="249"/>
                </a:cubicBezTo>
                <a:cubicBezTo>
                  <a:pt x="2683" y="249"/>
                  <a:pt x="2629" y="218"/>
                  <a:pt x="2629" y="151"/>
                </a:cubicBezTo>
                <a:cubicBezTo>
                  <a:pt x="2629" y="85"/>
                  <a:pt x="2682" y="50"/>
                  <a:pt x="2734" y="50"/>
                </a:cubicBezTo>
                <a:cubicBezTo>
                  <a:pt x="2782" y="50"/>
                  <a:pt x="2826" y="75"/>
                  <a:pt x="2827" y="75"/>
                </a:cubicBezTo>
                <a:cubicBezTo>
                  <a:pt x="2828" y="76"/>
                  <a:pt x="2828" y="76"/>
                  <a:pt x="2828" y="76"/>
                </a:cubicBezTo>
                <a:cubicBezTo>
                  <a:pt x="2851" y="28"/>
                  <a:pt x="2851" y="28"/>
                  <a:pt x="2851" y="28"/>
                </a:cubicBezTo>
                <a:cubicBezTo>
                  <a:pt x="2851" y="28"/>
                  <a:pt x="2802" y="0"/>
                  <a:pt x="2734" y="0"/>
                </a:cubicBezTo>
                <a:cubicBezTo>
                  <a:pt x="2686" y="0"/>
                  <a:pt x="2643" y="16"/>
                  <a:pt x="2613" y="46"/>
                </a:cubicBezTo>
                <a:moveTo>
                  <a:pt x="3013" y="298"/>
                </a:moveTo>
                <a:cubicBezTo>
                  <a:pt x="3042" y="235"/>
                  <a:pt x="3042" y="235"/>
                  <a:pt x="3042" y="235"/>
                </a:cubicBezTo>
                <a:cubicBezTo>
                  <a:pt x="3175" y="235"/>
                  <a:pt x="3175" y="235"/>
                  <a:pt x="3175" y="235"/>
                </a:cubicBezTo>
                <a:cubicBezTo>
                  <a:pt x="3205" y="298"/>
                  <a:pt x="3205" y="298"/>
                  <a:pt x="3205" y="298"/>
                </a:cubicBezTo>
                <a:cubicBezTo>
                  <a:pt x="3285" y="298"/>
                  <a:pt x="3285" y="298"/>
                  <a:pt x="3285" y="298"/>
                </a:cubicBezTo>
                <a:cubicBezTo>
                  <a:pt x="3130" y="6"/>
                  <a:pt x="3130" y="6"/>
                  <a:pt x="3130" y="6"/>
                </a:cubicBezTo>
                <a:cubicBezTo>
                  <a:pt x="3082" y="6"/>
                  <a:pt x="3082" y="6"/>
                  <a:pt x="3082" y="6"/>
                </a:cubicBezTo>
                <a:cubicBezTo>
                  <a:pt x="2937" y="298"/>
                  <a:pt x="2937" y="298"/>
                  <a:pt x="2937" y="298"/>
                </a:cubicBezTo>
                <a:lnTo>
                  <a:pt x="3013" y="298"/>
                </a:lnTo>
                <a:close/>
                <a:moveTo>
                  <a:pt x="3108" y="81"/>
                </a:moveTo>
                <a:cubicBezTo>
                  <a:pt x="3151" y="185"/>
                  <a:pt x="3151" y="185"/>
                  <a:pt x="3151" y="185"/>
                </a:cubicBezTo>
                <a:cubicBezTo>
                  <a:pt x="3065" y="185"/>
                  <a:pt x="3065" y="185"/>
                  <a:pt x="3065" y="185"/>
                </a:cubicBezTo>
                <a:lnTo>
                  <a:pt x="3108" y="81"/>
                </a:lnTo>
                <a:close/>
                <a:moveTo>
                  <a:pt x="3379" y="270"/>
                </a:moveTo>
                <a:cubicBezTo>
                  <a:pt x="3400" y="222"/>
                  <a:pt x="3400" y="222"/>
                  <a:pt x="3400" y="222"/>
                </a:cubicBezTo>
                <a:cubicBezTo>
                  <a:pt x="3400" y="222"/>
                  <a:pt x="3447" y="253"/>
                  <a:pt x="3506" y="253"/>
                </a:cubicBezTo>
                <a:cubicBezTo>
                  <a:pt x="3531" y="254"/>
                  <a:pt x="3596" y="248"/>
                  <a:pt x="3596" y="214"/>
                </a:cubicBezTo>
                <a:cubicBezTo>
                  <a:pt x="3597" y="146"/>
                  <a:pt x="3370" y="229"/>
                  <a:pt x="3371" y="93"/>
                </a:cubicBezTo>
                <a:cubicBezTo>
                  <a:pt x="3372" y="47"/>
                  <a:pt x="3415" y="1"/>
                  <a:pt x="3508" y="2"/>
                </a:cubicBezTo>
                <a:cubicBezTo>
                  <a:pt x="3585" y="3"/>
                  <a:pt x="3638" y="33"/>
                  <a:pt x="3638" y="33"/>
                </a:cubicBezTo>
                <a:cubicBezTo>
                  <a:pt x="3615" y="78"/>
                  <a:pt x="3615" y="78"/>
                  <a:pt x="3615" y="78"/>
                </a:cubicBezTo>
                <a:cubicBezTo>
                  <a:pt x="3615" y="78"/>
                  <a:pt x="3567" y="51"/>
                  <a:pt x="3509" y="50"/>
                </a:cubicBezTo>
                <a:cubicBezTo>
                  <a:pt x="3476" y="50"/>
                  <a:pt x="3435" y="59"/>
                  <a:pt x="3435" y="83"/>
                </a:cubicBezTo>
                <a:cubicBezTo>
                  <a:pt x="3434" y="154"/>
                  <a:pt x="3661" y="74"/>
                  <a:pt x="3660" y="207"/>
                </a:cubicBezTo>
                <a:cubicBezTo>
                  <a:pt x="3659" y="284"/>
                  <a:pt x="3567" y="302"/>
                  <a:pt x="3507" y="301"/>
                </a:cubicBezTo>
                <a:cubicBezTo>
                  <a:pt x="3419" y="301"/>
                  <a:pt x="3379" y="270"/>
                  <a:pt x="3379" y="270"/>
                </a:cubicBezTo>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13" name="Date Placeholder 5"/>
          <p:cNvSpPr>
            <a:spLocks noGrp="1"/>
          </p:cNvSpPr>
          <p:nvPr>
            <p:ph type="dt" sz="half" idx="2"/>
          </p:nvPr>
        </p:nvSpPr>
        <p:spPr>
          <a:xfrm>
            <a:off x="457200" y="4684690"/>
            <a:ext cx="2692800" cy="246221"/>
          </a:xfrm>
          <a:prstGeom prst="rect">
            <a:avLst/>
          </a:prstGeom>
        </p:spPr>
        <p:txBody>
          <a:bodyPr vert="horz" lIns="0" tIns="0" rIns="0" bIns="0" rtlCol="0" anchor="ctr">
            <a:spAutoFit/>
          </a:bodyPr>
          <a:lstStyle>
            <a:lvl1pPr algn="l">
              <a:defRPr sz="1600">
                <a:solidFill>
                  <a:schemeClr val="bg1"/>
                </a:solidFill>
              </a:defRPr>
            </a:lvl1pPr>
          </a:lstStyle>
          <a:p>
            <a:r>
              <a:rPr lang="en-GB" dirty="0"/>
              <a:t>[</a:t>
            </a:r>
            <a:r>
              <a:rPr lang="en-GB" dirty="0" err="1"/>
              <a:t>dd</a:t>
            </a:r>
            <a:r>
              <a:rPr lang="en-GB" dirty="0"/>
              <a:t> </a:t>
            </a:r>
            <a:r>
              <a:rPr lang="en-GB" dirty="0" err="1"/>
              <a:t>mmmm</a:t>
            </a:r>
            <a:r>
              <a:rPr lang="en-GB" dirty="0"/>
              <a:t> </a:t>
            </a:r>
            <a:r>
              <a:rPr lang="en-GB" dirty="0" err="1"/>
              <a:t>yyyy</a:t>
            </a:r>
            <a:r>
              <a:rPr lang="en-GB" dirty="0"/>
              <a:t>]</a:t>
            </a:r>
          </a:p>
        </p:txBody>
      </p:sp>
    </p:spTree>
    <p:extLst>
      <p:ext uri="{BB962C8B-B14F-4D97-AF65-F5344CB8AC3E}">
        <p14:creationId xmlns:p14="http://schemas.microsoft.com/office/powerpoint/2010/main" val="3573093934"/>
      </p:ext>
    </p:extLst>
  </p:cSld>
  <p:clrMapOvr>
    <a:masterClrMapping/>
  </p:clrMapOvr>
  <p:hf hdr="0" ftr="0"/>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amp; Number">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D96E501D-FD80-CF45-A921-EE81CE879184}"/>
              </a:ext>
            </a:extLst>
          </p:cNvPr>
          <p:cNvSpPr>
            <a:spLocks noGrp="1"/>
          </p:cNvSpPr>
          <p:nvPr>
            <p:ph type="title"/>
          </p:nvPr>
        </p:nvSpPr>
        <p:spPr>
          <a:xfrm>
            <a:off x="457200" y="519997"/>
            <a:ext cx="8229600" cy="914400"/>
          </a:xfrm>
        </p:spPr>
        <p:txBody>
          <a:bodyPr/>
          <a:lstStyle/>
          <a:p>
            <a:r>
              <a:rPr lang="en-US"/>
              <a:t>Click to edit Master title style</a:t>
            </a:r>
            <a:endParaRPr lang="en-US" dirty="0"/>
          </a:p>
        </p:txBody>
      </p:sp>
      <p:sp>
        <p:nvSpPr>
          <p:cNvPr id="7" name="Content Placeholder 2">
            <a:extLst>
              <a:ext uri="{FF2B5EF4-FFF2-40B4-BE49-F238E27FC236}">
                <a16:creationId xmlns:a16="http://schemas.microsoft.com/office/drawing/2014/main" id="{BC6BC5E9-3235-E94A-919C-AD2E10AE5F90}"/>
              </a:ext>
            </a:extLst>
          </p:cNvPr>
          <p:cNvSpPr>
            <a:spLocks noGrp="1"/>
          </p:cNvSpPr>
          <p:nvPr>
            <p:ph idx="1"/>
          </p:nvPr>
        </p:nvSpPr>
        <p:spPr>
          <a:xfrm>
            <a:off x="457200" y="1483097"/>
            <a:ext cx="8229600" cy="3075754"/>
          </a:xfrm>
        </p:spPr>
        <p:txBody>
          <a:bodyPr/>
          <a:lstStyle>
            <a:lvl1pPr marL="349250" indent="-349250">
              <a:spcBef>
                <a:spcPts val="1000"/>
              </a:spcBef>
              <a:buSzPct val="100000"/>
              <a:buFont typeface="+mj-lt"/>
              <a:buAutoNum type="arabicPeriod"/>
              <a:defRPr/>
            </a:lvl1pPr>
            <a:lvl2pPr marL="685800" indent="-346075">
              <a:spcBef>
                <a:spcPts val="1000"/>
              </a:spcBef>
              <a:buFont typeface="+mj-lt"/>
              <a:buAutoNum type="alphaLcPeriod"/>
              <a:defRPr/>
            </a:lvl2pPr>
            <a:lvl3pPr marL="914400" indent="-228600">
              <a:spcBef>
                <a:spcPts val="1000"/>
              </a:spcBef>
              <a:buFont typeface="+mj-lt"/>
              <a:buAutoNum type="romanLcPeriod"/>
              <a:defRPr/>
            </a:lvl3pPr>
            <a:lvl4pPr marL="1196975" indent="-282575">
              <a:spcBef>
                <a:spcPts val="1000"/>
              </a:spcBef>
              <a:buFont typeface="+mj-lt"/>
              <a:buAutoNum type="alphaLcPeriod"/>
              <a:defRPr/>
            </a:lvl4pPr>
            <a:lvl5pPr>
              <a:spcBef>
                <a:spcPts val="1200"/>
              </a:spcBef>
              <a:defRPr/>
            </a:lvl5pPr>
          </a:lstStyle>
          <a:p>
            <a:pPr lvl="0"/>
            <a:r>
              <a:rPr lang="en-US"/>
              <a:t>Edit Master text styles</a:t>
            </a:r>
          </a:p>
          <a:p>
            <a:pPr lvl="1"/>
            <a:r>
              <a:rPr lang="en-US"/>
              <a:t>Second level</a:t>
            </a:r>
          </a:p>
          <a:p>
            <a:pPr lvl="2"/>
            <a:r>
              <a:rPr lang="en-US"/>
              <a:t>Third level</a:t>
            </a:r>
          </a:p>
          <a:p>
            <a:pPr lvl="3"/>
            <a:r>
              <a:rPr lang="en-US"/>
              <a:t>Fourth level</a:t>
            </a:r>
          </a:p>
        </p:txBody>
      </p:sp>
      <p:sp>
        <p:nvSpPr>
          <p:cNvPr id="8" name="Slide Number Placeholder 5">
            <a:extLst>
              <a:ext uri="{FF2B5EF4-FFF2-40B4-BE49-F238E27FC236}">
                <a16:creationId xmlns:a16="http://schemas.microsoft.com/office/drawing/2014/main" id="{B4078654-8067-8741-831E-13370919A276}"/>
              </a:ext>
            </a:extLst>
          </p:cNvPr>
          <p:cNvSpPr>
            <a:spLocks noGrp="1"/>
          </p:cNvSpPr>
          <p:nvPr>
            <p:ph type="sldNum" sz="quarter" idx="12"/>
          </p:nvPr>
        </p:nvSpPr>
        <p:spPr>
          <a:xfrm>
            <a:off x="6629400" y="4918336"/>
            <a:ext cx="2057400" cy="107722"/>
          </a:xfrm>
        </p:spPr>
        <p:txBody>
          <a:bodyPr/>
          <a:lstStyle/>
          <a:p>
            <a:fld id="{9D13EC0F-A0DB-440D-9A11-2A5E2998C018}" type="slidenum">
              <a:rPr lang="en-US" smtClean="0"/>
              <a:t>‹Nr.›</a:t>
            </a:fld>
            <a:endParaRPr lang="en-US"/>
          </a:p>
        </p:txBody>
      </p:sp>
    </p:spTree>
    <p:extLst>
      <p:ext uri="{BB962C8B-B14F-4D97-AF65-F5344CB8AC3E}">
        <p14:creationId xmlns:p14="http://schemas.microsoft.com/office/powerpoint/2010/main" val="33153134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0CBF8BE1-1E9A-6442-B9D3-2D00BC815C14}"/>
              </a:ext>
            </a:extLst>
          </p:cNvPr>
          <p:cNvSpPr>
            <a:spLocks noGrp="1"/>
          </p:cNvSpPr>
          <p:nvPr>
            <p:ph type="title"/>
          </p:nvPr>
        </p:nvSpPr>
        <p:spPr>
          <a:xfrm>
            <a:off x="457200" y="519997"/>
            <a:ext cx="8229600" cy="914400"/>
          </a:xfrm>
        </p:spPr>
        <p:txBody>
          <a:bodyPr/>
          <a:lstStyle/>
          <a:p>
            <a:r>
              <a:rPr lang="en-US"/>
              <a:t>Click to edit Master title style</a:t>
            </a:r>
            <a:endParaRPr lang="en-US" dirty="0"/>
          </a:p>
        </p:txBody>
      </p:sp>
      <p:sp>
        <p:nvSpPr>
          <p:cNvPr id="6" name="Slide Number Placeholder 4">
            <a:extLst>
              <a:ext uri="{FF2B5EF4-FFF2-40B4-BE49-F238E27FC236}">
                <a16:creationId xmlns:a16="http://schemas.microsoft.com/office/drawing/2014/main" id="{62DA28AB-9A14-654D-9A41-3B4CA436B66A}"/>
              </a:ext>
            </a:extLst>
          </p:cNvPr>
          <p:cNvSpPr>
            <a:spLocks noGrp="1"/>
          </p:cNvSpPr>
          <p:nvPr>
            <p:ph type="sldNum" sz="quarter" idx="12"/>
          </p:nvPr>
        </p:nvSpPr>
        <p:spPr>
          <a:xfrm>
            <a:off x="6629400" y="4918336"/>
            <a:ext cx="2057400" cy="107722"/>
          </a:xfrm>
        </p:spPr>
        <p:txBody>
          <a:bodyPr/>
          <a:lstStyle/>
          <a:p>
            <a:fld id="{9D13EC0F-A0DB-440D-9A11-2A5E2998C018}" type="slidenum">
              <a:rPr lang="en-US" smtClean="0"/>
              <a:t>‹Nr.›</a:t>
            </a:fld>
            <a:endParaRPr lang="en-US"/>
          </a:p>
        </p:txBody>
      </p:sp>
    </p:spTree>
    <p:extLst>
      <p:ext uri="{BB962C8B-B14F-4D97-AF65-F5344CB8AC3E}">
        <p14:creationId xmlns:p14="http://schemas.microsoft.com/office/powerpoint/2010/main" val="29799993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allout box">
    <p:spTree>
      <p:nvGrpSpPr>
        <p:cNvPr id="1" name=""/>
        <p:cNvGrpSpPr/>
        <p:nvPr/>
      </p:nvGrpSpPr>
      <p:grpSpPr>
        <a:xfrm>
          <a:off x="0" y="0"/>
          <a:ext cx="0" cy="0"/>
          <a:chOff x="0" y="0"/>
          <a:chExt cx="0" cy="0"/>
        </a:xfrm>
      </p:grpSpPr>
      <p:sp>
        <p:nvSpPr>
          <p:cNvPr id="8" name="Picture Placeholder 5">
            <a:extLst>
              <a:ext uri="{FF2B5EF4-FFF2-40B4-BE49-F238E27FC236}">
                <a16:creationId xmlns:a16="http://schemas.microsoft.com/office/drawing/2014/main" id="{F166E98C-570D-8849-8F31-59C8A709C8A1}"/>
              </a:ext>
            </a:extLst>
          </p:cNvPr>
          <p:cNvSpPr>
            <a:spLocks noGrp="1"/>
          </p:cNvSpPr>
          <p:nvPr>
            <p:ph type="pic" sz="quarter" idx="15" hasCustomPrompt="1"/>
          </p:nvPr>
        </p:nvSpPr>
        <p:spPr bwMode="ltGray">
          <a:xfrm>
            <a:off x="5555226" y="374277"/>
            <a:ext cx="3131574" cy="4194763"/>
          </a:xfrm>
          <a:solidFill>
            <a:schemeClr val="bg2"/>
          </a:solidFill>
          <a:ln>
            <a:solidFill>
              <a:schemeClr val="accent4"/>
            </a:solidFill>
          </a:ln>
        </p:spPr>
        <p:txBody>
          <a:bodyPr/>
          <a:lstStyle>
            <a:lvl1pPr marL="0" indent="0" algn="ctr">
              <a:buNone/>
              <a:defRPr sz="1800">
                <a:solidFill>
                  <a:schemeClr val="bg1"/>
                </a:solidFill>
              </a:defRPr>
            </a:lvl1pPr>
          </a:lstStyle>
          <a:p>
            <a:r>
              <a:rPr lang="en-US" dirty="0"/>
              <a:t/>
            </a:r>
            <a:br>
              <a:rPr lang="en-US" dirty="0"/>
            </a:br>
            <a:r>
              <a:rPr lang="en-US" dirty="0"/>
              <a:t>Click icon to add picture</a:t>
            </a:r>
          </a:p>
        </p:txBody>
      </p:sp>
      <p:sp>
        <p:nvSpPr>
          <p:cNvPr id="9" name="Text Placeholder 6">
            <a:extLst>
              <a:ext uri="{FF2B5EF4-FFF2-40B4-BE49-F238E27FC236}">
                <a16:creationId xmlns:a16="http://schemas.microsoft.com/office/drawing/2014/main" id="{40FC42E1-0C07-F948-8295-DB272BF8B4E7}"/>
              </a:ext>
            </a:extLst>
          </p:cNvPr>
          <p:cNvSpPr>
            <a:spLocks noGrp="1"/>
          </p:cNvSpPr>
          <p:nvPr>
            <p:ph type="body" sz="quarter" idx="12"/>
          </p:nvPr>
        </p:nvSpPr>
        <p:spPr bwMode="ltGray">
          <a:xfrm>
            <a:off x="761999" y="1491855"/>
            <a:ext cx="5373329" cy="2129814"/>
          </a:xfrm>
          <a:solidFill>
            <a:schemeClr val="bg1"/>
          </a:solidFill>
          <a:ln>
            <a:solidFill>
              <a:schemeClr val="tx2"/>
            </a:solidFill>
          </a:ln>
        </p:spPr>
        <p:txBody>
          <a:bodyPr wrap="square" lIns="182880" tIns="182880" rIns="182880" bIns="182880">
            <a:spAutoFit/>
          </a:bodyPr>
          <a:lstStyle>
            <a:lvl1pPr marL="115888" indent="-115888">
              <a:lnSpc>
                <a:spcPct val="110000"/>
              </a:lnSpc>
              <a:spcBef>
                <a:spcPts val="600"/>
              </a:spcBef>
              <a:buNone/>
              <a:defRPr sz="2400"/>
            </a:lvl1pPr>
            <a:lvl2pPr marL="339725" indent="0">
              <a:spcBef>
                <a:spcPts val="600"/>
              </a:spcBef>
              <a:buNone/>
              <a:defRPr sz="2000"/>
            </a:lvl2pPr>
            <a:lvl3pPr marL="577850" indent="0">
              <a:spcBef>
                <a:spcPts val="600"/>
              </a:spcBef>
              <a:buNone/>
              <a:defRPr sz="1600"/>
            </a:lvl3pPr>
            <a:lvl4pPr marL="806450" indent="0">
              <a:spcBef>
                <a:spcPts val="600"/>
              </a:spcBef>
              <a:buNone/>
              <a:defRPr sz="1600"/>
            </a:lvl4pPr>
            <a:lvl5pPr marL="1035050" indent="0">
              <a:spcBef>
                <a:spcPts val="600"/>
              </a:spcBef>
              <a:buNone/>
              <a:defRPr sz="16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de-DE" dirty="0"/>
          </a:p>
        </p:txBody>
      </p:sp>
      <p:sp>
        <p:nvSpPr>
          <p:cNvPr id="11" name="Title 1">
            <a:extLst>
              <a:ext uri="{FF2B5EF4-FFF2-40B4-BE49-F238E27FC236}">
                <a16:creationId xmlns:a16="http://schemas.microsoft.com/office/drawing/2014/main" id="{34D90391-409E-944E-9E2B-2F4E5CA9933C}"/>
              </a:ext>
            </a:extLst>
          </p:cNvPr>
          <p:cNvSpPr>
            <a:spLocks noGrp="1"/>
          </p:cNvSpPr>
          <p:nvPr>
            <p:ph type="title"/>
          </p:nvPr>
        </p:nvSpPr>
        <p:spPr>
          <a:xfrm>
            <a:off x="457200" y="519997"/>
            <a:ext cx="4511040" cy="914400"/>
          </a:xfrm>
        </p:spPr>
        <p:txBody>
          <a:bodyPr/>
          <a:lstStyle/>
          <a:p>
            <a:r>
              <a:rPr lang="en-US"/>
              <a:t>Click to edit Master title style</a:t>
            </a:r>
            <a:endParaRPr lang="en-US" dirty="0"/>
          </a:p>
        </p:txBody>
      </p:sp>
      <p:sp>
        <p:nvSpPr>
          <p:cNvPr id="13" name="Slide Number Placeholder 5">
            <a:extLst>
              <a:ext uri="{FF2B5EF4-FFF2-40B4-BE49-F238E27FC236}">
                <a16:creationId xmlns:a16="http://schemas.microsoft.com/office/drawing/2014/main" id="{C69F0DF1-ECD3-1942-9F8B-6E984BDD03E3}"/>
              </a:ext>
            </a:extLst>
          </p:cNvPr>
          <p:cNvSpPr>
            <a:spLocks noGrp="1"/>
          </p:cNvSpPr>
          <p:nvPr>
            <p:ph type="sldNum" sz="quarter" idx="16"/>
          </p:nvPr>
        </p:nvSpPr>
        <p:spPr>
          <a:xfrm>
            <a:off x="6629400" y="4918336"/>
            <a:ext cx="2057400" cy="107722"/>
          </a:xfrm>
        </p:spPr>
        <p:txBody>
          <a:bodyPr/>
          <a:lstStyle/>
          <a:p>
            <a:fld id="{9D13EC0F-A0DB-440D-9A11-2A5E2998C018}" type="slidenum">
              <a:rPr lang="en-US" smtClean="0"/>
              <a:t>‹Nr.›</a:t>
            </a:fld>
            <a:endParaRPr lang="en-US"/>
          </a:p>
        </p:txBody>
      </p:sp>
    </p:spTree>
    <p:extLst>
      <p:ext uri="{BB962C8B-B14F-4D97-AF65-F5344CB8AC3E}">
        <p14:creationId xmlns:p14="http://schemas.microsoft.com/office/powerpoint/2010/main" val="409361290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Text &amp; Picture Right">
    <p:spTree>
      <p:nvGrpSpPr>
        <p:cNvPr id="1" name=""/>
        <p:cNvGrpSpPr/>
        <p:nvPr/>
      </p:nvGrpSpPr>
      <p:grpSpPr>
        <a:xfrm>
          <a:off x="0" y="0"/>
          <a:ext cx="0" cy="0"/>
          <a:chOff x="0" y="0"/>
          <a:chExt cx="0" cy="0"/>
        </a:xfrm>
      </p:grpSpPr>
      <p:grpSp>
        <p:nvGrpSpPr>
          <p:cNvPr id="13" name="Group 12">
            <a:extLst>
              <a:ext uri="{FF2B5EF4-FFF2-40B4-BE49-F238E27FC236}">
                <a16:creationId xmlns:a16="http://schemas.microsoft.com/office/drawing/2014/main" id="{6643D948-405D-419E-95F9-A38FCB5ACFB0}"/>
              </a:ext>
            </a:extLst>
          </p:cNvPr>
          <p:cNvGrpSpPr/>
          <p:nvPr userDrawn="1"/>
        </p:nvGrpSpPr>
        <p:grpSpPr>
          <a:xfrm>
            <a:off x="9429476" y="2571754"/>
            <a:ext cx="1071958" cy="723314"/>
            <a:chOff x="10131552" y="3557016"/>
            <a:chExt cx="1161288" cy="1700783"/>
          </a:xfrm>
        </p:grpSpPr>
        <p:sp>
          <p:nvSpPr>
            <p:cNvPr id="14" name="Rectangle 13">
              <a:extLst>
                <a:ext uri="{FF2B5EF4-FFF2-40B4-BE49-F238E27FC236}">
                  <a16:creationId xmlns:a16="http://schemas.microsoft.com/office/drawing/2014/main" id="{C99F7A0C-9E33-4D97-8EBA-27616C4B3F17}"/>
                </a:ext>
              </a:extLst>
            </p:cNvPr>
            <p:cNvSpPr/>
            <p:nvPr/>
          </p:nvSpPr>
          <p:spPr>
            <a:xfrm>
              <a:off x="10131552" y="3666744"/>
              <a:ext cx="1161288" cy="1591055"/>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788" dirty="0">
                  <a:solidFill>
                    <a:schemeClr val="tx2"/>
                  </a:solidFill>
                </a:rPr>
                <a:t>Click the icon to insert a picture</a:t>
              </a:r>
              <a:r>
                <a:rPr lang="en-US" sz="788">
                  <a:solidFill>
                    <a:schemeClr val="tx2"/>
                  </a:solidFill>
                </a:rPr>
                <a:t>, </a:t>
              </a:r>
              <a:endParaRPr lang="en-US" sz="788" dirty="0">
                <a:solidFill>
                  <a:schemeClr val="tx2"/>
                </a:solidFill>
              </a:endParaRPr>
            </a:p>
          </p:txBody>
        </p:sp>
        <p:cxnSp>
          <p:nvCxnSpPr>
            <p:cNvPr id="15" name="Straight Arrow Connector 14">
              <a:extLst>
                <a:ext uri="{FF2B5EF4-FFF2-40B4-BE49-F238E27FC236}">
                  <a16:creationId xmlns:a16="http://schemas.microsoft.com/office/drawing/2014/main" id="{E7D832ED-3C56-4B39-920B-472D3218E5F4}"/>
                </a:ext>
              </a:extLst>
            </p:cNvPr>
            <p:cNvCxnSpPr/>
            <p:nvPr/>
          </p:nvCxnSpPr>
          <p:spPr>
            <a:xfrm flipH="1">
              <a:off x="10131552" y="3557016"/>
              <a:ext cx="1161288"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sp>
        <p:nvSpPr>
          <p:cNvPr id="10" name="Title 1">
            <a:extLst>
              <a:ext uri="{FF2B5EF4-FFF2-40B4-BE49-F238E27FC236}">
                <a16:creationId xmlns:a16="http://schemas.microsoft.com/office/drawing/2014/main" id="{3DCDAE76-E592-514F-BD77-954E43F6ECC4}"/>
              </a:ext>
            </a:extLst>
          </p:cNvPr>
          <p:cNvSpPr>
            <a:spLocks noGrp="1"/>
          </p:cNvSpPr>
          <p:nvPr>
            <p:ph type="title"/>
          </p:nvPr>
        </p:nvSpPr>
        <p:spPr>
          <a:xfrm>
            <a:off x="457200" y="519997"/>
            <a:ext cx="4719918" cy="914400"/>
          </a:xfrm>
        </p:spPr>
        <p:txBody>
          <a:bodyPr/>
          <a:lstStyle/>
          <a:p>
            <a:r>
              <a:rPr lang="en-US"/>
              <a:t>Click to edit Master title style</a:t>
            </a:r>
            <a:endParaRPr lang="en-US" dirty="0"/>
          </a:p>
        </p:txBody>
      </p:sp>
      <p:sp>
        <p:nvSpPr>
          <p:cNvPr id="11" name="Content Placeholder 2">
            <a:extLst>
              <a:ext uri="{FF2B5EF4-FFF2-40B4-BE49-F238E27FC236}">
                <a16:creationId xmlns:a16="http://schemas.microsoft.com/office/drawing/2014/main" id="{92EFEF46-9DFA-2D4D-938F-ECA581DBCA11}"/>
              </a:ext>
            </a:extLst>
          </p:cNvPr>
          <p:cNvSpPr>
            <a:spLocks noGrp="1"/>
          </p:cNvSpPr>
          <p:nvPr>
            <p:ph idx="1"/>
          </p:nvPr>
        </p:nvSpPr>
        <p:spPr>
          <a:xfrm>
            <a:off x="457200" y="1483094"/>
            <a:ext cx="4719918" cy="2855329"/>
          </a:xfrm>
        </p:spPr>
        <p:txBody>
          <a:bodyPr/>
          <a:lstStyle>
            <a:lvl1pPr marL="0" indent="0">
              <a:lnSpc>
                <a:spcPct val="110000"/>
              </a:lnSpc>
              <a:spcBef>
                <a:spcPts val="1000"/>
              </a:spcBef>
              <a:buNone/>
              <a:defRPr/>
            </a:lvl1pPr>
            <a:lvl2pPr>
              <a:spcBef>
                <a:spcPts val="1000"/>
              </a:spcBef>
              <a:defRPr/>
            </a:lvl2pPr>
            <a:lvl3pPr>
              <a:spcBef>
                <a:spcPts val="1000"/>
              </a:spcBef>
              <a:defRPr/>
            </a:lvl3pPr>
            <a:lvl4pPr>
              <a:spcBef>
                <a:spcPts val="1000"/>
              </a:spcBef>
              <a:defRPr/>
            </a:lvl4pPr>
            <a:lvl5pPr>
              <a:spcBef>
                <a:spcPts val="1000"/>
              </a:spcBef>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Slide Number Placeholder 5">
            <a:extLst>
              <a:ext uri="{FF2B5EF4-FFF2-40B4-BE49-F238E27FC236}">
                <a16:creationId xmlns:a16="http://schemas.microsoft.com/office/drawing/2014/main" id="{AFECF758-63D9-FC4B-9E84-2956E9FB2B6E}"/>
              </a:ext>
            </a:extLst>
          </p:cNvPr>
          <p:cNvSpPr>
            <a:spLocks noGrp="1"/>
          </p:cNvSpPr>
          <p:nvPr>
            <p:ph type="sldNum" sz="quarter" idx="12"/>
          </p:nvPr>
        </p:nvSpPr>
        <p:spPr>
          <a:xfrm>
            <a:off x="6629400" y="4918336"/>
            <a:ext cx="2057400" cy="107722"/>
          </a:xfrm>
        </p:spPr>
        <p:txBody>
          <a:bodyPr/>
          <a:lstStyle/>
          <a:p>
            <a:fld id="{9D13EC0F-A0DB-440D-9A11-2A5E2998C018}" type="slidenum">
              <a:rPr lang="en-US" smtClean="0"/>
              <a:t>‹Nr.›</a:t>
            </a:fld>
            <a:endParaRPr lang="en-US"/>
          </a:p>
        </p:txBody>
      </p:sp>
      <p:sp>
        <p:nvSpPr>
          <p:cNvPr id="16" name="Picture Placeholder 8">
            <a:extLst>
              <a:ext uri="{FF2B5EF4-FFF2-40B4-BE49-F238E27FC236}">
                <a16:creationId xmlns:a16="http://schemas.microsoft.com/office/drawing/2014/main" id="{E5C4BC74-7422-B14A-A4FE-B66A33BC146C}"/>
              </a:ext>
            </a:extLst>
          </p:cNvPr>
          <p:cNvSpPr>
            <a:spLocks noGrp="1"/>
          </p:cNvSpPr>
          <p:nvPr>
            <p:ph type="pic" sz="quarter" idx="13" hasCustomPrompt="1"/>
          </p:nvPr>
        </p:nvSpPr>
        <p:spPr bwMode="ltGray">
          <a:xfrm>
            <a:off x="5419725" y="0"/>
            <a:ext cx="3724275" cy="5143500"/>
          </a:xfrm>
          <a:solidFill>
            <a:schemeClr val="bg2"/>
          </a:solidFill>
        </p:spPr>
        <p:txBody>
          <a:bodyPr/>
          <a:lstStyle>
            <a:lvl1pPr marL="0" indent="0" algn="ctr">
              <a:buNone/>
              <a:defRPr>
                <a:solidFill>
                  <a:schemeClr val="bg1"/>
                </a:solidFill>
              </a:defRPr>
            </a:lvl1pPr>
          </a:lstStyle>
          <a:p>
            <a:r>
              <a:rPr lang="en-US" dirty="0"/>
              <a:t/>
            </a:r>
            <a:br>
              <a:rPr lang="en-US" dirty="0"/>
            </a:br>
            <a:r>
              <a:rPr lang="en-US" dirty="0"/>
              <a:t>Click icon to add picture</a:t>
            </a:r>
          </a:p>
        </p:txBody>
      </p:sp>
    </p:spTree>
    <p:extLst>
      <p:ext uri="{BB962C8B-B14F-4D97-AF65-F5344CB8AC3E}">
        <p14:creationId xmlns:p14="http://schemas.microsoft.com/office/powerpoint/2010/main" val="213925785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itle, Text &amp; Picture Bottom">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id="{6643D948-405D-419E-95F9-A38FCB5ACFB0}"/>
              </a:ext>
            </a:extLst>
          </p:cNvPr>
          <p:cNvGrpSpPr/>
          <p:nvPr userDrawn="1"/>
        </p:nvGrpSpPr>
        <p:grpSpPr>
          <a:xfrm>
            <a:off x="9429476" y="3262870"/>
            <a:ext cx="1071958" cy="723314"/>
            <a:chOff x="10131552" y="3557016"/>
            <a:chExt cx="1161288" cy="1700783"/>
          </a:xfrm>
        </p:grpSpPr>
        <p:sp>
          <p:nvSpPr>
            <p:cNvPr id="14" name="Rectangle 13">
              <a:extLst>
                <a:ext uri="{FF2B5EF4-FFF2-40B4-BE49-F238E27FC236}">
                  <a16:creationId xmlns:a16="http://schemas.microsoft.com/office/drawing/2014/main" id="{C99F7A0C-9E33-4D97-8EBA-27616C4B3F17}"/>
                </a:ext>
              </a:extLst>
            </p:cNvPr>
            <p:cNvSpPr/>
            <p:nvPr/>
          </p:nvSpPr>
          <p:spPr>
            <a:xfrm>
              <a:off x="10131552" y="3666744"/>
              <a:ext cx="1161288" cy="1591055"/>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788" dirty="0">
                  <a:solidFill>
                    <a:schemeClr val="tx2"/>
                  </a:solidFill>
                </a:rPr>
                <a:t>Click the icon to insert a picture</a:t>
              </a:r>
              <a:r>
                <a:rPr lang="en-US" sz="788">
                  <a:solidFill>
                    <a:schemeClr val="tx2"/>
                  </a:solidFill>
                </a:rPr>
                <a:t>, </a:t>
              </a:r>
              <a:endParaRPr lang="en-US" sz="788" dirty="0">
                <a:solidFill>
                  <a:schemeClr val="tx2"/>
                </a:solidFill>
              </a:endParaRPr>
            </a:p>
          </p:txBody>
        </p:sp>
        <p:cxnSp>
          <p:nvCxnSpPr>
            <p:cNvPr id="15" name="Straight Arrow Connector 14">
              <a:extLst>
                <a:ext uri="{FF2B5EF4-FFF2-40B4-BE49-F238E27FC236}">
                  <a16:creationId xmlns:a16="http://schemas.microsoft.com/office/drawing/2014/main" id="{E7D832ED-3C56-4B39-920B-472D3218E5F4}"/>
                </a:ext>
              </a:extLst>
            </p:cNvPr>
            <p:cNvCxnSpPr/>
            <p:nvPr/>
          </p:nvCxnSpPr>
          <p:spPr>
            <a:xfrm flipH="1">
              <a:off x="10131552" y="3557016"/>
              <a:ext cx="1161288"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sp>
        <p:nvSpPr>
          <p:cNvPr id="11" name="Picture Placeholder 8">
            <a:extLst>
              <a:ext uri="{FF2B5EF4-FFF2-40B4-BE49-F238E27FC236}">
                <a16:creationId xmlns:a16="http://schemas.microsoft.com/office/drawing/2014/main" id="{6A4B9927-22FB-4C42-8B7D-89A636C2CD32}"/>
              </a:ext>
            </a:extLst>
          </p:cNvPr>
          <p:cNvSpPr>
            <a:spLocks noGrp="1"/>
          </p:cNvSpPr>
          <p:nvPr>
            <p:ph type="pic" sz="quarter" idx="13"/>
          </p:nvPr>
        </p:nvSpPr>
        <p:spPr bwMode="ltGray">
          <a:xfrm>
            <a:off x="1" y="3039034"/>
            <a:ext cx="9144000" cy="2104465"/>
          </a:xfrm>
          <a:solidFill>
            <a:schemeClr val="bg2"/>
          </a:solidFill>
        </p:spPr>
        <p:txBody>
          <a:bodyPr/>
          <a:lstStyle>
            <a:lvl1pPr marL="0" indent="0">
              <a:buNone/>
              <a:defRPr>
                <a:solidFill>
                  <a:schemeClr val="bg1"/>
                </a:solidFill>
              </a:defRPr>
            </a:lvl1pPr>
          </a:lstStyle>
          <a:p>
            <a:r>
              <a:rPr lang="en-US"/>
              <a:t>Click icon to add picture</a:t>
            </a:r>
          </a:p>
        </p:txBody>
      </p:sp>
      <p:sp>
        <p:nvSpPr>
          <p:cNvPr id="12" name="Title 1">
            <a:extLst>
              <a:ext uri="{FF2B5EF4-FFF2-40B4-BE49-F238E27FC236}">
                <a16:creationId xmlns:a16="http://schemas.microsoft.com/office/drawing/2014/main" id="{ED4D1233-0CDC-BD45-A537-AF75202A527E}"/>
              </a:ext>
            </a:extLst>
          </p:cNvPr>
          <p:cNvSpPr>
            <a:spLocks noGrp="1"/>
          </p:cNvSpPr>
          <p:nvPr>
            <p:ph type="title"/>
          </p:nvPr>
        </p:nvSpPr>
        <p:spPr>
          <a:xfrm>
            <a:off x="457200" y="519997"/>
            <a:ext cx="8229600" cy="914400"/>
          </a:xfrm>
        </p:spPr>
        <p:txBody>
          <a:bodyPr/>
          <a:lstStyle/>
          <a:p>
            <a:r>
              <a:rPr lang="en-US"/>
              <a:t>Click to edit Master title style</a:t>
            </a:r>
            <a:endParaRPr lang="en-US" dirty="0"/>
          </a:p>
        </p:txBody>
      </p:sp>
      <p:sp>
        <p:nvSpPr>
          <p:cNvPr id="17" name="Content Placeholder 2">
            <a:extLst>
              <a:ext uri="{FF2B5EF4-FFF2-40B4-BE49-F238E27FC236}">
                <a16:creationId xmlns:a16="http://schemas.microsoft.com/office/drawing/2014/main" id="{FD5A90B0-CAC1-4D4A-A4EC-AE2836120F4C}"/>
              </a:ext>
            </a:extLst>
          </p:cNvPr>
          <p:cNvSpPr>
            <a:spLocks noGrp="1"/>
          </p:cNvSpPr>
          <p:nvPr>
            <p:ph idx="1"/>
          </p:nvPr>
        </p:nvSpPr>
        <p:spPr>
          <a:xfrm>
            <a:off x="457200" y="1478478"/>
            <a:ext cx="8229600" cy="1443116"/>
          </a:xfrm>
        </p:spPr>
        <p:txBody>
          <a:bodyPr/>
          <a:lstStyle>
            <a:lvl1pPr marL="0" indent="0">
              <a:lnSpc>
                <a:spcPct val="110000"/>
              </a:lnSpc>
              <a:spcBef>
                <a:spcPts val="1000"/>
              </a:spcBef>
              <a:buNone/>
              <a:defRPr/>
            </a:lvl1pPr>
            <a:lvl2pPr>
              <a:spcBef>
                <a:spcPts val="1000"/>
              </a:spcBef>
              <a:defRPr/>
            </a:lvl2pPr>
            <a:lvl3pPr>
              <a:spcBef>
                <a:spcPts val="1000"/>
              </a:spcBef>
              <a:defRPr/>
            </a:lvl3pPr>
            <a:lvl4pPr>
              <a:spcBef>
                <a:spcPts val="1000"/>
              </a:spcBef>
              <a:defRPr/>
            </a:lvl4pPr>
            <a:lvl5pPr>
              <a:spcBef>
                <a:spcPts val="1000"/>
              </a:spcBef>
              <a:defRPr/>
            </a:lvl5pPr>
          </a:lstStyle>
          <a:p>
            <a:pPr lvl="0"/>
            <a:r>
              <a:rPr lang="en-US"/>
              <a:t>Edit Master text styles</a:t>
            </a:r>
          </a:p>
          <a:p>
            <a:pPr lvl="1"/>
            <a:r>
              <a:rPr lang="en-US"/>
              <a:t>Second level</a:t>
            </a:r>
          </a:p>
          <a:p>
            <a:pPr lvl="2"/>
            <a:r>
              <a:rPr lang="en-US"/>
              <a:t>Third level</a:t>
            </a:r>
          </a:p>
        </p:txBody>
      </p:sp>
    </p:spTree>
    <p:extLst>
      <p:ext uri="{BB962C8B-B14F-4D97-AF65-F5344CB8AC3E}">
        <p14:creationId xmlns:p14="http://schemas.microsoft.com/office/powerpoint/2010/main" val="25153901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Quote ">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D13EEEB5-8BAE-734B-93A0-E1832D927FFA}"/>
              </a:ext>
            </a:extLst>
          </p:cNvPr>
          <p:cNvSpPr/>
          <p:nvPr userDrawn="1"/>
        </p:nvSpPr>
        <p:spPr>
          <a:xfrm>
            <a:off x="0" y="0"/>
            <a:ext cx="9144000" cy="4800600"/>
          </a:xfrm>
          <a:prstGeom prst="rect">
            <a:avLst/>
          </a:prstGeom>
          <a:gradFill>
            <a:gsLst>
              <a:gs pos="1000">
                <a:schemeClr val="accent3"/>
              </a:gs>
              <a:gs pos="100000">
                <a:schemeClr val="accent1"/>
              </a:gs>
            </a:gsLst>
            <a:lin ang="162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Content Placeholder 2">
            <a:extLst>
              <a:ext uri="{FF2B5EF4-FFF2-40B4-BE49-F238E27FC236}">
                <a16:creationId xmlns:a16="http://schemas.microsoft.com/office/drawing/2014/main" id="{F1F895C8-E798-E24D-8A07-7573A131406B}"/>
              </a:ext>
            </a:extLst>
          </p:cNvPr>
          <p:cNvSpPr>
            <a:spLocks noGrp="1"/>
          </p:cNvSpPr>
          <p:nvPr>
            <p:ph idx="1"/>
          </p:nvPr>
        </p:nvSpPr>
        <p:spPr bwMode="white">
          <a:xfrm>
            <a:off x="457200" y="1450120"/>
            <a:ext cx="8222226" cy="2750400"/>
          </a:xfrm>
        </p:spPr>
        <p:txBody>
          <a:bodyPr/>
          <a:lstStyle>
            <a:lvl1pPr marL="0" indent="0">
              <a:lnSpc>
                <a:spcPct val="100000"/>
              </a:lnSpc>
              <a:buNone/>
              <a:defRPr sz="3200">
                <a:solidFill>
                  <a:schemeClr val="bg1"/>
                </a:solidFill>
              </a:defRPr>
            </a:lvl1pPr>
            <a:lvl2pPr marL="0" indent="0" algn="l">
              <a:buClrTx/>
              <a:buNone/>
              <a:defRPr sz="1800" i="1">
                <a:solidFill>
                  <a:schemeClr val="bg1"/>
                </a:solidFill>
              </a:defRPr>
            </a:lvl2pPr>
            <a:lvl3pPr marL="0" indent="0">
              <a:spcBef>
                <a:spcPts val="0"/>
              </a:spcBef>
              <a:buClrTx/>
              <a:buNone/>
              <a:defRPr sz="2600">
                <a:solidFill>
                  <a:schemeClr val="bg1"/>
                </a:solidFill>
              </a:defRPr>
            </a:lvl3pPr>
            <a:lvl4pPr marL="0" indent="0">
              <a:spcBef>
                <a:spcPts val="1200"/>
              </a:spcBef>
              <a:buClrTx/>
              <a:buNone/>
              <a:defRPr sz="2600">
                <a:solidFill>
                  <a:schemeClr val="bg1"/>
                </a:solidFill>
              </a:defRPr>
            </a:lvl4pPr>
            <a:lvl5pPr>
              <a:spcBef>
                <a:spcPts val="1200"/>
              </a:spcBef>
              <a:buClrTx/>
              <a:defRPr sz="14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7" name="Slide Number Placeholder 5">
            <a:extLst>
              <a:ext uri="{FF2B5EF4-FFF2-40B4-BE49-F238E27FC236}">
                <a16:creationId xmlns:a16="http://schemas.microsoft.com/office/drawing/2014/main" id="{6E0E50BE-592F-0A49-962D-28FC0F9085C7}"/>
              </a:ext>
            </a:extLst>
          </p:cNvPr>
          <p:cNvSpPr>
            <a:spLocks noGrp="1"/>
          </p:cNvSpPr>
          <p:nvPr>
            <p:ph type="sldNum" sz="quarter" idx="12"/>
          </p:nvPr>
        </p:nvSpPr>
        <p:spPr>
          <a:xfrm>
            <a:off x="6629400" y="4918336"/>
            <a:ext cx="2057400" cy="107722"/>
          </a:xfrm>
        </p:spPr>
        <p:txBody>
          <a:bodyPr/>
          <a:lstStyle/>
          <a:p>
            <a:fld id="{9D13EC0F-A0DB-440D-9A11-2A5E2998C018}" type="slidenum">
              <a:rPr lang="en-US" smtClean="0"/>
              <a:t>‹Nr.›</a:t>
            </a:fld>
            <a:endParaRPr lang="en-US"/>
          </a:p>
        </p:txBody>
      </p:sp>
      <p:grpSp>
        <p:nvGrpSpPr>
          <p:cNvPr id="8" name="Group 7">
            <a:extLst>
              <a:ext uri="{FF2B5EF4-FFF2-40B4-BE49-F238E27FC236}">
                <a16:creationId xmlns:a16="http://schemas.microsoft.com/office/drawing/2014/main" id="{44B5A0EA-38B9-FE4A-93D5-8A6DA12AED2E}"/>
              </a:ext>
            </a:extLst>
          </p:cNvPr>
          <p:cNvGrpSpPr>
            <a:grpSpLocks noChangeAspect="1"/>
          </p:cNvGrpSpPr>
          <p:nvPr userDrawn="1"/>
        </p:nvGrpSpPr>
        <p:grpSpPr bwMode="white">
          <a:xfrm>
            <a:off x="448811" y="840276"/>
            <a:ext cx="776080" cy="612000"/>
            <a:chOff x="518156" y="-123746"/>
            <a:chExt cx="2515558" cy="1983715"/>
          </a:xfrm>
        </p:grpSpPr>
        <p:sp>
          <p:nvSpPr>
            <p:cNvPr id="11" name="Freeform 5">
              <a:extLst>
                <a:ext uri="{FF2B5EF4-FFF2-40B4-BE49-F238E27FC236}">
                  <a16:creationId xmlns:a16="http://schemas.microsoft.com/office/drawing/2014/main" id="{AFDDF083-2804-8F47-97DB-35330F402B91}"/>
                </a:ext>
              </a:extLst>
            </p:cNvPr>
            <p:cNvSpPr>
              <a:spLocks/>
            </p:cNvSpPr>
            <p:nvPr userDrawn="1"/>
          </p:nvSpPr>
          <p:spPr bwMode="white">
            <a:xfrm>
              <a:off x="1814513" y="-123746"/>
              <a:ext cx="1219201" cy="1983715"/>
            </a:xfrm>
            <a:custGeom>
              <a:avLst/>
              <a:gdLst>
                <a:gd name="T0" fmla="*/ 1670 w 1820"/>
                <a:gd name="T1" fmla="*/ 0 h 2960"/>
                <a:gd name="T2" fmla="*/ 1794 w 1820"/>
                <a:gd name="T3" fmla="*/ 134 h 2960"/>
                <a:gd name="T4" fmla="*/ 1264 w 1820"/>
                <a:gd name="T5" fmla="*/ 529 h 2960"/>
                <a:gd name="T6" fmla="*/ 935 w 1820"/>
                <a:gd name="T7" fmla="*/ 1237 h 2960"/>
                <a:gd name="T8" fmla="*/ 1814 w 1820"/>
                <a:gd name="T9" fmla="*/ 2097 h 2960"/>
                <a:gd name="T10" fmla="*/ 1270 w 1820"/>
                <a:gd name="T11" fmla="*/ 2825 h 2960"/>
                <a:gd name="T12" fmla="*/ 144 w 1820"/>
                <a:gd name="T13" fmla="*/ 2158 h 2960"/>
                <a:gd name="T14" fmla="*/ 353 w 1820"/>
                <a:gd name="T15" fmla="*/ 1060 h 2960"/>
                <a:gd name="T16" fmla="*/ 482 w 1820"/>
                <a:gd name="T17" fmla="*/ 884 h 2960"/>
                <a:gd name="T18" fmla="*/ 954 w 1820"/>
                <a:gd name="T19" fmla="*/ 433 h 2960"/>
                <a:gd name="T20" fmla="*/ 1670 w 1820"/>
                <a:gd name="T21" fmla="*/ 0 h 29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820" h="2960">
                  <a:moveTo>
                    <a:pt x="1670" y="0"/>
                  </a:moveTo>
                  <a:cubicBezTo>
                    <a:pt x="1794" y="134"/>
                    <a:pt x="1794" y="134"/>
                    <a:pt x="1794" y="134"/>
                  </a:cubicBezTo>
                  <a:cubicBezTo>
                    <a:pt x="1794" y="134"/>
                    <a:pt x="1504" y="286"/>
                    <a:pt x="1264" y="529"/>
                  </a:cubicBezTo>
                  <a:cubicBezTo>
                    <a:pt x="1077" y="718"/>
                    <a:pt x="938" y="952"/>
                    <a:pt x="935" y="1237"/>
                  </a:cubicBezTo>
                  <a:cubicBezTo>
                    <a:pt x="925" y="1978"/>
                    <a:pt x="1759" y="2071"/>
                    <a:pt x="1814" y="2097"/>
                  </a:cubicBezTo>
                  <a:cubicBezTo>
                    <a:pt x="1820" y="2136"/>
                    <a:pt x="1801" y="2690"/>
                    <a:pt x="1270" y="2825"/>
                  </a:cubicBezTo>
                  <a:cubicBezTo>
                    <a:pt x="740" y="2960"/>
                    <a:pt x="288" y="2651"/>
                    <a:pt x="144" y="2158"/>
                  </a:cubicBezTo>
                  <a:cubicBezTo>
                    <a:pt x="0" y="1665"/>
                    <a:pt x="257" y="1211"/>
                    <a:pt x="353" y="1060"/>
                  </a:cubicBezTo>
                  <a:cubicBezTo>
                    <a:pt x="383" y="1015"/>
                    <a:pt x="426" y="954"/>
                    <a:pt x="482" y="884"/>
                  </a:cubicBezTo>
                  <a:cubicBezTo>
                    <a:pt x="612" y="724"/>
                    <a:pt x="805" y="540"/>
                    <a:pt x="954" y="433"/>
                  </a:cubicBezTo>
                  <a:cubicBezTo>
                    <a:pt x="1252" y="218"/>
                    <a:pt x="1670" y="0"/>
                    <a:pt x="1670" y="0"/>
                  </a:cubicBezTo>
                  <a:close/>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12" name="Freeform 11">
              <a:extLst>
                <a:ext uri="{FF2B5EF4-FFF2-40B4-BE49-F238E27FC236}">
                  <a16:creationId xmlns:a16="http://schemas.microsoft.com/office/drawing/2014/main" id="{B903A835-114B-1740-9025-199E0054413E}"/>
                </a:ext>
              </a:extLst>
            </p:cNvPr>
            <p:cNvSpPr>
              <a:spLocks/>
            </p:cNvSpPr>
            <p:nvPr userDrawn="1"/>
          </p:nvSpPr>
          <p:spPr bwMode="white">
            <a:xfrm>
              <a:off x="518156" y="-123746"/>
              <a:ext cx="1219201" cy="1983715"/>
            </a:xfrm>
            <a:custGeom>
              <a:avLst/>
              <a:gdLst>
                <a:gd name="T0" fmla="*/ 1670 w 1820"/>
                <a:gd name="T1" fmla="*/ 0 h 2960"/>
                <a:gd name="T2" fmla="*/ 1794 w 1820"/>
                <a:gd name="T3" fmla="*/ 134 h 2960"/>
                <a:gd name="T4" fmla="*/ 1264 w 1820"/>
                <a:gd name="T5" fmla="*/ 529 h 2960"/>
                <a:gd name="T6" fmla="*/ 935 w 1820"/>
                <a:gd name="T7" fmla="*/ 1237 h 2960"/>
                <a:gd name="T8" fmla="*/ 1814 w 1820"/>
                <a:gd name="T9" fmla="*/ 2097 h 2960"/>
                <a:gd name="T10" fmla="*/ 1270 w 1820"/>
                <a:gd name="T11" fmla="*/ 2825 h 2960"/>
                <a:gd name="T12" fmla="*/ 144 w 1820"/>
                <a:gd name="T13" fmla="*/ 2158 h 2960"/>
                <a:gd name="T14" fmla="*/ 353 w 1820"/>
                <a:gd name="T15" fmla="*/ 1060 h 2960"/>
                <a:gd name="T16" fmla="*/ 482 w 1820"/>
                <a:gd name="T17" fmla="*/ 884 h 2960"/>
                <a:gd name="T18" fmla="*/ 954 w 1820"/>
                <a:gd name="T19" fmla="*/ 433 h 2960"/>
                <a:gd name="T20" fmla="*/ 1670 w 1820"/>
                <a:gd name="T21" fmla="*/ 0 h 29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820" h="2960">
                  <a:moveTo>
                    <a:pt x="1670" y="0"/>
                  </a:moveTo>
                  <a:cubicBezTo>
                    <a:pt x="1794" y="134"/>
                    <a:pt x="1794" y="134"/>
                    <a:pt x="1794" y="134"/>
                  </a:cubicBezTo>
                  <a:cubicBezTo>
                    <a:pt x="1794" y="134"/>
                    <a:pt x="1504" y="286"/>
                    <a:pt x="1264" y="529"/>
                  </a:cubicBezTo>
                  <a:cubicBezTo>
                    <a:pt x="1077" y="718"/>
                    <a:pt x="938" y="952"/>
                    <a:pt x="935" y="1237"/>
                  </a:cubicBezTo>
                  <a:cubicBezTo>
                    <a:pt x="925" y="1978"/>
                    <a:pt x="1759" y="2071"/>
                    <a:pt x="1814" y="2097"/>
                  </a:cubicBezTo>
                  <a:cubicBezTo>
                    <a:pt x="1820" y="2136"/>
                    <a:pt x="1801" y="2690"/>
                    <a:pt x="1270" y="2825"/>
                  </a:cubicBezTo>
                  <a:cubicBezTo>
                    <a:pt x="740" y="2960"/>
                    <a:pt x="288" y="2651"/>
                    <a:pt x="144" y="2158"/>
                  </a:cubicBezTo>
                  <a:cubicBezTo>
                    <a:pt x="0" y="1665"/>
                    <a:pt x="257" y="1211"/>
                    <a:pt x="353" y="1060"/>
                  </a:cubicBezTo>
                  <a:cubicBezTo>
                    <a:pt x="383" y="1015"/>
                    <a:pt x="426" y="954"/>
                    <a:pt x="482" y="884"/>
                  </a:cubicBezTo>
                  <a:cubicBezTo>
                    <a:pt x="612" y="724"/>
                    <a:pt x="805" y="540"/>
                    <a:pt x="954" y="433"/>
                  </a:cubicBezTo>
                  <a:cubicBezTo>
                    <a:pt x="1252" y="218"/>
                    <a:pt x="1670" y="0"/>
                    <a:pt x="1670" y="0"/>
                  </a:cubicBezTo>
                  <a:close/>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en-US"/>
            </a:p>
          </p:txBody>
        </p:sp>
      </p:grpSp>
    </p:spTree>
    <p:extLst>
      <p:ext uri="{BB962C8B-B14F-4D97-AF65-F5344CB8AC3E}">
        <p14:creationId xmlns:p14="http://schemas.microsoft.com/office/powerpoint/2010/main" val="75243472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Bio Picture Left &amp; Bullets">
    <p:spTree>
      <p:nvGrpSpPr>
        <p:cNvPr id="1" name=""/>
        <p:cNvGrpSpPr/>
        <p:nvPr/>
      </p:nvGrpSpPr>
      <p:grpSpPr>
        <a:xfrm>
          <a:off x="0" y="0"/>
          <a:ext cx="0" cy="0"/>
          <a:chOff x="0" y="0"/>
          <a:chExt cx="0" cy="0"/>
        </a:xfrm>
      </p:grpSpPr>
      <p:sp>
        <p:nvSpPr>
          <p:cNvPr id="6" name="Text Placeholder 6">
            <a:extLst>
              <a:ext uri="{FF2B5EF4-FFF2-40B4-BE49-F238E27FC236}">
                <a16:creationId xmlns:a16="http://schemas.microsoft.com/office/drawing/2014/main" id="{97CEB3CC-B93D-154B-8431-D925C6F6C669}"/>
              </a:ext>
            </a:extLst>
          </p:cNvPr>
          <p:cNvSpPr>
            <a:spLocks noGrp="1"/>
          </p:cNvSpPr>
          <p:nvPr>
            <p:ph type="body" sz="quarter" idx="12"/>
          </p:nvPr>
        </p:nvSpPr>
        <p:spPr>
          <a:xfrm>
            <a:off x="3088888" y="1491854"/>
            <a:ext cx="5442888" cy="3137296"/>
          </a:xfrm>
        </p:spPr>
        <p:txBody>
          <a:bodyPr tIns="0" bIns="0"/>
          <a:lstStyle>
            <a:lvl1pPr marL="349200" indent="-349200">
              <a:spcBef>
                <a:spcPts val="1000"/>
              </a:spcBef>
              <a:defRPr sz="2000"/>
            </a:lvl1pPr>
            <a:lvl2pPr marL="579600" indent="-237600">
              <a:spcBef>
                <a:spcPts val="1000"/>
              </a:spcBef>
              <a:defRPr sz="1800"/>
            </a:lvl2pPr>
            <a:lvl3pPr marL="806400" indent="-230400">
              <a:spcBef>
                <a:spcPts val="1000"/>
              </a:spcBef>
              <a:defRPr sz="1600"/>
            </a:lvl3pPr>
            <a:lvl4pPr marL="1036800" indent="-230400">
              <a:spcBef>
                <a:spcPts val="1000"/>
              </a:spcBef>
              <a:defRPr sz="1400"/>
            </a:lvl4pPr>
            <a:lvl5pPr marL="1263600" indent="-230400">
              <a:spcBef>
                <a:spcPts val="1000"/>
              </a:spcBef>
              <a:defRPr sz="14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de-DE" dirty="0"/>
          </a:p>
        </p:txBody>
      </p:sp>
      <p:sp>
        <p:nvSpPr>
          <p:cNvPr id="9" name="Picture Placeholder 5">
            <a:extLst>
              <a:ext uri="{FF2B5EF4-FFF2-40B4-BE49-F238E27FC236}">
                <a16:creationId xmlns:a16="http://schemas.microsoft.com/office/drawing/2014/main" id="{E1BE1C60-79A7-214C-B4B0-F7A659875B62}"/>
              </a:ext>
            </a:extLst>
          </p:cNvPr>
          <p:cNvSpPr>
            <a:spLocks noGrp="1" noChangeAspect="1"/>
          </p:cNvSpPr>
          <p:nvPr>
            <p:ph type="pic" sz="quarter" idx="15" hasCustomPrompt="1"/>
          </p:nvPr>
        </p:nvSpPr>
        <p:spPr>
          <a:xfrm>
            <a:off x="457201" y="1543048"/>
            <a:ext cx="2286000" cy="1386267"/>
          </a:xfrm>
          <a:solidFill>
            <a:schemeClr val="bg2"/>
          </a:solidFill>
        </p:spPr>
        <p:txBody>
          <a:bodyPr/>
          <a:lstStyle>
            <a:lvl1pPr marL="0" indent="0" algn="ctr">
              <a:buNone/>
              <a:defRPr sz="1800">
                <a:solidFill>
                  <a:schemeClr val="bg1"/>
                </a:solidFill>
              </a:defRPr>
            </a:lvl1pPr>
          </a:lstStyle>
          <a:p>
            <a:r>
              <a:rPr lang="en-US" dirty="0"/>
              <a:t>Click icon to </a:t>
            </a:r>
            <a:br>
              <a:rPr lang="en-US" dirty="0"/>
            </a:br>
            <a:r>
              <a:rPr lang="en-US" dirty="0"/>
              <a:t>add picture</a:t>
            </a:r>
          </a:p>
        </p:txBody>
      </p:sp>
      <p:sp>
        <p:nvSpPr>
          <p:cNvPr id="11" name="Title 1">
            <a:extLst>
              <a:ext uri="{FF2B5EF4-FFF2-40B4-BE49-F238E27FC236}">
                <a16:creationId xmlns:a16="http://schemas.microsoft.com/office/drawing/2014/main" id="{FA52BEB2-4262-A44A-B541-202FA1015D17}"/>
              </a:ext>
            </a:extLst>
          </p:cNvPr>
          <p:cNvSpPr>
            <a:spLocks noGrp="1"/>
          </p:cNvSpPr>
          <p:nvPr>
            <p:ph type="title"/>
          </p:nvPr>
        </p:nvSpPr>
        <p:spPr>
          <a:xfrm>
            <a:off x="457200" y="519997"/>
            <a:ext cx="8229600" cy="914400"/>
          </a:xfrm>
        </p:spPr>
        <p:txBody>
          <a:bodyPr/>
          <a:lstStyle/>
          <a:p>
            <a:r>
              <a:rPr lang="en-US"/>
              <a:t>Click to edit Master title style</a:t>
            </a:r>
            <a:endParaRPr lang="en-US" dirty="0"/>
          </a:p>
        </p:txBody>
      </p:sp>
      <p:sp>
        <p:nvSpPr>
          <p:cNvPr id="13" name="Slide Number Placeholder 5">
            <a:extLst>
              <a:ext uri="{FF2B5EF4-FFF2-40B4-BE49-F238E27FC236}">
                <a16:creationId xmlns:a16="http://schemas.microsoft.com/office/drawing/2014/main" id="{63BFF977-62FF-1449-B24B-8ABF285E31A1}"/>
              </a:ext>
            </a:extLst>
          </p:cNvPr>
          <p:cNvSpPr>
            <a:spLocks noGrp="1"/>
          </p:cNvSpPr>
          <p:nvPr>
            <p:ph type="sldNum" sz="quarter" idx="16"/>
          </p:nvPr>
        </p:nvSpPr>
        <p:spPr>
          <a:xfrm>
            <a:off x="6629400" y="4918336"/>
            <a:ext cx="2057400" cy="107722"/>
          </a:xfrm>
        </p:spPr>
        <p:txBody>
          <a:bodyPr/>
          <a:lstStyle/>
          <a:p>
            <a:fld id="{9D13EC0F-A0DB-440D-9A11-2A5E2998C018}" type="slidenum">
              <a:rPr lang="en-US" smtClean="0"/>
              <a:t>‹Nr.›</a:t>
            </a:fld>
            <a:endParaRPr lang="en-US"/>
          </a:p>
        </p:txBody>
      </p:sp>
      <p:sp>
        <p:nvSpPr>
          <p:cNvPr id="8" name="Text Placeholder 6">
            <a:extLst>
              <a:ext uri="{FF2B5EF4-FFF2-40B4-BE49-F238E27FC236}">
                <a16:creationId xmlns:a16="http://schemas.microsoft.com/office/drawing/2014/main" id="{5A2CBD23-C790-0C49-838F-26139DD27472}"/>
              </a:ext>
            </a:extLst>
          </p:cNvPr>
          <p:cNvSpPr>
            <a:spLocks noGrp="1"/>
          </p:cNvSpPr>
          <p:nvPr>
            <p:ph type="body" sz="quarter" idx="17"/>
          </p:nvPr>
        </p:nvSpPr>
        <p:spPr>
          <a:xfrm>
            <a:off x="457200" y="3037392"/>
            <a:ext cx="2286001" cy="640379"/>
          </a:xfrm>
        </p:spPr>
        <p:txBody>
          <a:bodyPr tIns="0" bIns="0"/>
          <a:lstStyle>
            <a:lvl1pPr marL="0" indent="0">
              <a:buNone/>
              <a:defRPr sz="1400" b="1">
                <a:solidFill>
                  <a:schemeClr val="tx2"/>
                </a:solidFill>
              </a:defRPr>
            </a:lvl1pPr>
            <a:lvl2pPr marL="0" indent="0">
              <a:spcBef>
                <a:spcPts val="600"/>
              </a:spcBef>
              <a:buNone/>
              <a:defRPr sz="1100" b="1">
                <a:solidFill>
                  <a:schemeClr val="tx1"/>
                </a:solidFill>
              </a:defRPr>
            </a:lvl2pPr>
            <a:lvl3pPr marL="173038" indent="-173038">
              <a:spcBef>
                <a:spcPts val="1200"/>
              </a:spcBef>
              <a:buSzPct val="70000"/>
              <a:buFont typeface="Wingdings" panose="05000000000000000000" pitchFamily="2" charset="2"/>
              <a:buChar char="o"/>
              <a:defRPr sz="1200"/>
            </a:lvl3pPr>
            <a:lvl4pPr>
              <a:defRPr sz="1400"/>
            </a:lvl4pPr>
            <a:lvl5pPr>
              <a:defRPr sz="1400"/>
            </a:lvl5pPr>
          </a:lstStyle>
          <a:p>
            <a:pPr lvl="0"/>
            <a:r>
              <a:rPr lang="en-US"/>
              <a:t>Edit Master text styles</a:t>
            </a:r>
          </a:p>
          <a:p>
            <a:pPr lvl="1"/>
            <a:r>
              <a:rPr lang="en-US"/>
              <a:t>Second level</a:t>
            </a:r>
          </a:p>
        </p:txBody>
      </p:sp>
    </p:spTree>
    <p:extLst>
      <p:ext uri="{BB962C8B-B14F-4D97-AF65-F5344CB8AC3E}">
        <p14:creationId xmlns:p14="http://schemas.microsoft.com/office/powerpoint/2010/main" val="266247633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3 Bio Picture &amp; Bullets">
    <p:spTree>
      <p:nvGrpSpPr>
        <p:cNvPr id="1" name=""/>
        <p:cNvGrpSpPr/>
        <p:nvPr/>
      </p:nvGrpSpPr>
      <p:grpSpPr>
        <a:xfrm>
          <a:off x="0" y="0"/>
          <a:ext cx="0" cy="0"/>
          <a:chOff x="0" y="0"/>
          <a:chExt cx="0" cy="0"/>
        </a:xfrm>
      </p:grpSpPr>
      <p:sp>
        <p:nvSpPr>
          <p:cNvPr id="11" name="Text Placeholder 6">
            <a:extLst>
              <a:ext uri="{FF2B5EF4-FFF2-40B4-BE49-F238E27FC236}">
                <a16:creationId xmlns:a16="http://schemas.microsoft.com/office/drawing/2014/main" id="{5A2CBD23-C790-0C49-838F-26139DD27472}"/>
              </a:ext>
            </a:extLst>
          </p:cNvPr>
          <p:cNvSpPr>
            <a:spLocks noGrp="1"/>
          </p:cNvSpPr>
          <p:nvPr>
            <p:ph type="body" sz="quarter" idx="12"/>
          </p:nvPr>
        </p:nvSpPr>
        <p:spPr>
          <a:xfrm>
            <a:off x="457200" y="2644588"/>
            <a:ext cx="2225039" cy="1984561"/>
          </a:xfrm>
        </p:spPr>
        <p:txBody>
          <a:bodyPr tIns="0" bIns="0"/>
          <a:lstStyle>
            <a:lvl1pPr marL="0" indent="0">
              <a:buNone/>
              <a:defRPr sz="1400" b="1">
                <a:solidFill>
                  <a:schemeClr val="tx2"/>
                </a:solidFill>
              </a:defRPr>
            </a:lvl1pPr>
            <a:lvl2pPr marL="0" indent="0">
              <a:spcBef>
                <a:spcPts val="600"/>
              </a:spcBef>
              <a:buNone/>
              <a:defRPr sz="1100" b="1">
                <a:solidFill>
                  <a:schemeClr val="tx1"/>
                </a:solidFill>
              </a:defRPr>
            </a:lvl2pPr>
            <a:lvl3pPr marL="173038" indent="-173038">
              <a:spcBef>
                <a:spcPts val="1200"/>
              </a:spcBef>
              <a:buSzPct val="70000"/>
              <a:buFont typeface="Wingdings" panose="05000000000000000000" pitchFamily="2" charset="2"/>
              <a:buChar char="o"/>
              <a:defRPr sz="1200"/>
            </a:lvl3pPr>
            <a:lvl4pPr>
              <a:defRPr sz="1400"/>
            </a:lvl4pPr>
            <a:lvl5pPr>
              <a:defRPr sz="1400"/>
            </a:lvl5pPr>
          </a:lstStyle>
          <a:p>
            <a:pPr lvl="0"/>
            <a:r>
              <a:rPr lang="en-US"/>
              <a:t>Edit Master text styles</a:t>
            </a:r>
          </a:p>
          <a:p>
            <a:pPr lvl="1"/>
            <a:r>
              <a:rPr lang="en-US"/>
              <a:t>Second level</a:t>
            </a:r>
          </a:p>
          <a:p>
            <a:pPr lvl="2"/>
            <a:r>
              <a:rPr lang="en-US"/>
              <a:t>Third level</a:t>
            </a:r>
          </a:p>
        </p:txBody>
      </p:sp>
      <p:sp>
        <p:nvSpPr>
          <p:cNvPr id="16" name="Picture Placeholder 5">
            <a:extLst>
              <a:ext uri="{FF2B5EF4-FFF2-40B4-BE49-F238E27FC236}">
                <a16:creationId xmlns:a16="http://schemas.microsoft.com/office/drawing/2014/main" id="{3D8D9894-BEB2-844E-AD3E-AAB04491AF0A}"/>
              </a:ext>
            </a:extLst>
          </p:cNvPr>
          <p:cNvSpPr>
            <a:spLocks noGrp="1"/>
          </p:cNvSpPr>
          <p:nvPr>
            <p:ph type="pic" sz="quarter" idx="15" hasCustomPrompt="1"/>
          </p:nvPr>
        </p:nvSpPr>
        <p:spPr bwMode="ltGray">
          <a:xfrm>
            <a:off x="457200" y="1209040"/>
            <a:ext cx="2225039" cy="1362710"/>
          </a:xfrm>
          <a:solidFill>
            <a:schemeClr val="bg2"/>
          </a:solidFill>
        </p:spPr>
        <p:txBody>
          <a:bodyPr/>
          <a:lstStyle>
            <a:lvl1pPr marL="0" indent="0" algn="ctr">
              <a:buNone/>
              <a:defRPr sz="1800">
                <a:solidFill>
                  <a:schemeClr val="bg1"/>
                </a:solidFill>
              </a:defRPr>
            </a:lvl1pPr>
          </a:lstStyle>
          <a:p>
            <a:r>
              <a:rPr lang="en-US" dirty="0"/>
              <a:t>Click icon to </a:t>
            </a:r>
            <a:br>
              <a:rPr lang="en-US" dirty="0"/>
            </a:br>
            <a:r>
              <a:rPr lang="en-US" dirty="0"/>
              <a:t>add picture</a:t>
            </a:r>
          </a:p>
        </p:txBody>
      </p:sp>
      <p:sp>
        <p:nvSpPr>
          <p:cNvPr id="17" name="Title 1">
            <a:extLst>
              <a:ext uri="{FF2B5EF4-FFF2-40B4-BE49-F238E27FC236}">
                <a16:creationId xmlns:a16="http://schemas.microsoft.com/office/drawing/2014/main" id="{5011BBE8-1867-7349-B200-E460720B5621}"/>
              </a:ext>
            </a:extLst>
          </p:cNvPr>
          <p:cNvSpPr>
            <a:spLocks noGrp="1"/>
          </p:cNvSpPr>
          <p:nvPr>
            <p:ph type="title"/>
          </p:nvPr>
        </p:nvSpPr>
        <p:spPr>
          <a:xfrm>
            <a:off x="457200" y="519997"/>
            <a:ext cx="8229600" cy="571601"/>
          </a:xfrm>
        </p:spPr>
        <p:txBody>
          <a:bodyPr/>
          <a:lstStyle/>
          <a:p>
            <a:r>
              <a:rPr lang="en-US"/>
              <a:t>Click to edit Master title style</a:t>
            </a:r>
            <a:endParaRPr lang="en-US" dirty="0"/>
          </a:p>
        </p:txBody>
      </p:sp>
      <p:sp>
        <p:nvSpPr>
          <p:cNvPr id="18" name="Slide Number Placeholder 5">
            <a:extLst>
              <a:ext uri="{FF2B5EF4-FFF2-40B4-BE49-F238E27FC236}">
                <a16:creationId xmlns:a16="http://schemas.microsoft.com/office/drawing/2014/main" id="{A85B1AA7-DC4D-2C44-B068-6CD90B35CD81}"/>
              </a:ext>
            </a:extLst>
          </p:cNvPr>
          <p:cNvSpPr>
            <a:spLocks noGrp="1"/>
          </p:cNvSpPr>
          <p:nvPr>
            <p:ph type="sldNum" sz="quarter" idx="16"/>
          </p:nvPr>
        </p:nvSpPr>
        <p:spPr>
          <a:xfrm>
            <a:off x="6629400" y="4918336"/>
            <a:ext cx="2057400" cy="107722"/>
          </a:xfrm>
        </p:spPr>
        <p:txBody>
          <a:bodyPr/>
          <a:lstStyle/>
          <a:p>
            <a:fld id="{9D13EC0F-A0DB-440D-9A11-2A5E2998C018}" type="slidenum">
              <a:rPr lang="en-US" smtClean="0"/>
              <a:t>‹Nr.›</a:t>
            </a:fld>
            <a:endParaRPr lang="en-US"/>
          </a:p>
        </p:txBody>
      </p:sp>
      <p:sp>
        <p:nvSpPr>
          <p:cNvPr id="19" name="Picture Placeholder 5">
            <a:extLst>
              <a:ext uri="{FF2B5EF4-FFF2-40B4-BE49-F238E27FC236}">
                <a16:creationId xmlns:a16="http://schemas.microsoft.com/office/drawing/2014/main" id="{5D165A08-2BF0-0F45-B506-83B4EB7F0414}"/>
              </a:ext>
            </a:extLst>
          </p:cNvPr>
          <p:cNvSpPr>
            <a:spLocks noGrp="1"/>
          </p:cNvSpPr>
          <p:nvPr>
            <p:ph type="pic" sz="quarter" idx="17" hasCustomPrompt="1"/>
          </p:nvPr>
        </p:nvSpPr>
        <p:spPr bwMode="ltGray">
          <a:xfrm>
            <a:off x="3459480" y="1209040"/>
            <a:ext cx="2225039" cy="1362710"/>
          </a:xfrm>
          <a:solidFill>
            <a:schemeClr val="bg2"/>
          </a:solidFill>
        </p:spPr>
        <p:txBody>
          <a:bodyPr/>
          <a:lstStyle>
            <a:lvl1pPr marL="0" indent="0" algn="ctr">
              <a:buNone/>
              <a:defRPr sz="1800">
                <a:solidFill>
                  <a:schemeClr val="bg1"/>
                </a:solidFill>
              </a:defRPr>
            </a:lvl1pPr>
          </a:lstStyle>
          <a:p>
            <a:r>
              <a:rPr lang="en-US" dirty="0"/>
              <a:t>Click icon to </a:t>
            </a:r>
            <a:br>
              <a:rPr lang="en-US" dirty="0"/>
            </a:br>
            <a:r>
              <a:rPr lang="en-US" dirty="0"/>
              <a:t>add picture</a:t>
            </a:r>
          </a:p>
        </p:txBody>
      </p:sp>
      <p:sp>
        <p:nvSpPr>
          <p:cNvPr id="20" name="Picture Placeholder 5">
            <a:extLst>
              <a:ext uri="{FF2B5EF4-FFF2-40B4-BE49-F238E27FC236}">
                <a16:creationId xmlns:a16="http://schemas.microsoft.com/office/drawing/2014/main" id="{F4F910A3-2B76-E444-BBE9-AD309426120A}"/>
              </a:ext>
            </a:extLst>
          </p:cNvPr>
          <p:cNvSpPr>
            <a:spLocks noGrp="1"/>
          </p:cNvSpPr>
          <p:nvPr>
            <p:ph type="pic" sz="quarter" idx="18" hasCustomPrompt="1"/>
          </p:nvPr>
        </p:nvSpPr>
        <p:spPr bwMode="ltGray">
          <a:xfrm>
            <a:off x="6461761" y="1209040"/>
            <a:ext cx="2225039" cy="1362710"/>
          </a:xfrm>
          <a:solidFill>
            <a:schemeClr val="bg2"/>
          </a:solidFill>
        </p:spPr>
        <p:txBody>
          <a:bodyPr/>
          <a:lstStyle>
            <a:lvl1pPr marL="0" indent="0" algn="ctr">
              <a:buNone/>
              <a:defRPr sz="1800">
                <a:solidFill>
                  <a:schemeClr val="bg1"/>
                </a:solidFill>
              </a:defRPr>
            </a:lvl1pPr>
          </a:lstStyle>
          <a:p>
            <a:r>
              <a:rPr lang="en-US" dirty="0"/>
              <a:t>Click icon to </a:t>
            </a:r>
            <a:br>
              <a:rPr lang="en-US" dirty="0"/>
            </a:br>
            <a:r>
              <a:rPr lang="en-US" dirty="0"/>
              <a:t>add picture</a:t>
            </a:r>
          </a:p>
        </p:txBody>
      </p:sp>
      <p:sp>
        <p:nvSpPr>
          <p:cNvPr id="21" name="Text Placeholder 6">
            <a:extLst>
              <a:ext uri="{FF2B5EF4-FFF2-40B4-BE49-F238E27FC236}">
                <a16:creationId xmlns:a16="http://schemas.microsoft.com/office/drawing/2014/main" id="{3F5C60A5-D558-9542-87F4-CAF9AC25CEE1}"/>
              </a:ext>
            </a:extLst>
          </p:cNvPr>
          <p:cNvSpPr>
            <a:spLocks noGrp="1"/>
          </p:cNvSpPr>
          <p:nvPr>
            <p:ph type="body" sz="quarter" idx="19"/>
          </p:nvPr>
        </p:nvSpPr>
        <p:spPr>
          <a:xfrm>
            <a:off x="3459480" y="2644588"/>
            <a:ext cx="2225039" cy="1984561"/>
          </a:xfrm>
        </p:spPr>
        <p:txBody>
          <a:bodyPr tIns="0" bIns="0"/>
          <a:lstStyle>
            <a:lvl1pPr marL="0" indent="0">
              <a:buNone/>
              <a:defRPr sz="1400" b="1">
                <a:solidFill>
                  <a:schemeClr val="tx2"/>
                </a:solidFill>
              </a:defRPr>
            </a:lvl1pPr>
            <a:lvl2pPr marL="0" indent="0">
              <a:spcBef>
                <a:spcPts val="600"/>
              </a:spcBef>
              <a:buNone/>
              <a:defRPr sz="1100" b="1">
                <a:solidFill>
                  <a:schemeClr val="tx1"/>
                </a:solidFill>
              </a:defRPr>
            </a:lvl2pPr>
            <a:lvl3pPr marL="173038" indent="-173038">
              <a:spcBef>
                <a:spcPts val="1200"/>
              </a:spcBef>
              <a:buSzPct val="70000"/>
              <a:buFont typeface="Wingdings" panose="05000000000000000000" pitchFamily="2" charset="2"/>
              <a:buChar char="o"/>
              <a:defRPr sz="1200"/>
            </a:lvl3pPr>
            <a:lvl4pPr>
              <a:defRPr sz="1400"/>
            </a:lvl4pPr>
            <a:lvl5pPr>
              <a:defRPr sz="1400"/>
            </a:lvl5pPr>
          </a:lstStyle>
          <a:p>
            <a:pPr lvl="0"/>
            <a:r>
              <a:rPr lang="en-US"/>
              <a:t>Edit Master text styles</a:t>
            </a:r>
          </a:p>
          <a:p>
            <a:pPr lvl="1"/>
            <a:r>
              <a:rPr lang="en-US"/>
              <a:t>Second level</a:t>
            </a:r>
          </a:p>
          <a:p>
            <a:pPr lvl="2"/>
            <a:r>
              <a:rPr lang="en-US"/>
              <a:t>Third level</a:t>
            </a:r>
          </a:p>
        </p:txBody>
      </p:sp>
      <p:sp>
        <p:nvSpPr>
          <p:cNvPr id="22" name="Text Placeholder 6">
            <a:extLst>
              <a:ext uri="{FF2B5EF4-FFF2-40B4-BE49-F238E27FC236}">
                <a16:creationId xmlns:a16="http://schemas.microsoft.com/office/drawing/2014/main" id="{1A397DBE-4459-2846-9D85-B66054570A6F}"/>
              </a:ext>
            </a:extLst>
          </p:cNvPr>
          <p:cNvSpPr>
            <a:spLocks noGrp="1"/>
          </p:cNvSpPr>
          <p:nvPr>
            <p:ph type="body" sz="quarter" idx="20"/>
          </p:nvPr>
        </p:nvSpPr>
        <p:spPr>
          <a:xfrm>
            <a:off x="6461761" y="2644588"/>
            <a:ext cx="2225039" cy="1984561"/>
          </a:xfrm>
        </p:spPr>
        <p:txBody>
          <a:bodyPr tIns="0" bIns="0"/>
          <a:lstStyle>
            <a:lvl1pPr marL="0" indent="0">
              <a:buNone/>
              <a:defRPr sz="1400" b="1">
                <a:solidFill>
                  <a:schemeClr val="tx2"/>
                </a:solidFill>
              </a:defRPr>
            </a:lvl1pPr>
            <a:lvl2pPr marL="0" indent="0">
              <a:spcBef>
                <a:spcPts val="600"/>
              </a:spcBef>
              <a:buNone/>
              <a:defRPr sz="1100" b="1">
                <a:solidFill>
                  <a:schemeClr val="tx1"/>
                </a:solidFill>
              </a:defRPr>
            </a:lvl2pPr>
            <a:lvl3pPr marL="173038" indent="-173038">
              <a:spcBef>
                <a:spcPts val="1200"/>
              </a:spcBef>
              <a:buSzPct val="70000"/>
              <a:buFont typeface="Wingdings" panose="05000000000000000000" pitchFamily="2" charset="2"/>
              <a:buChar char="o"/>
              <a:defRPr sz="1200"/>
            </a:lvl3pPr>
            <a:lvl4pPr>
              <a:defRPr sz="1400"/>
            </a:lvl4pPr>
            <a:lvl5pPr>
              <a:defRPr sz="1400"/>
            </a:lvl5pPr>
          </a:lstStyle>
          <a:p>
            <a:pPr lvl="0"/>
            <a:r>
              <a:rPr lang="en-US"/>
              <a:t>Edit Master text styles</a:t>
            </a:r>
          </a:p>
          <a:p>
            <a:pPr lvl="1"/>
            <a:r>
              <a:rPr lang="en-US"/>
              <a:t>Second level</a:t>
            </a:r>
          </a:p>
          <a:p>
            <a:pPr lvl="2"/>
            <a:r>
              <a:rPr lang="en-US"/>
              <a:t>Third level</a:t>
            </a:r>
          </a:p>
        </p:txBody>
      </p:sp>
    </p:spTree>
    <p:extLst>
      <p:ext uri="{BB962C8B-B14F-4D97-AF65-F5344CB8AC3E}">
        <p14:creationId xmlns:p14="http://schemas.microsoft.com/office/powerpoint/2010/main" val="244327791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eam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2EF17A-9129-AA40-A905-06C147DCF04E}"/>
              </a:ext>
            </a:extLst>
          </p:cNvPr>
          <p:cNvSpPr>
            <a:spLocks noGrp="1"/>
          </p:cNvSpPr>
          <p:nvPr>
            <p:ph type="title"/>
          </p:nvPr>
        </p:nvSpPr>
        <p:spPr/>
        <p:txBody>
          <a:bodyPr/>
          <a:lstStyle/>
          <a:p>
            <a:r>
              <a:rPr lang="en-US"/>
              <a:t>Click to edit Master title style</a:t>
            </a:r>
          </a:p>
        </p:txBody>
      </p:sp>
      <p:sp>
        <p:nvSpPr>
          <p:cNvPr id="4" name="Picture Placeholder 8">
            <a:extLst>
              <a:ext uri="{FF2B5EF4-FFF2-40B4-BE49-F238E27FC236}">
                <a16:creationId xmlns:a16="http://schemas.microsoft.com/office/drawing/2014/main" id="{46CB5DE9-0126-264D-B224-E010DE6B75BC}"/>
              </a:ext>
            </a:extLst>
          </p:cNvPr>
          <p:cNvSpPr>
            <a:spLocks noGrp="1" noChangeAspect="1"/>
          </p:cNvSpPr>
          <p:nvPr>
            <p:ph type="pic" sz="quarter" idx="14" hasCustomPrompt="1"/>
          </p:nvPr>
        </p:nvSpPr>
        <p:spPr>
          <a:xfrm>
            <a:off x="460026" y="1207008"/>
            <a:ext cx="1737360" cy="1056368"/>
          </a:xfrm>
          <a:solidFill>
            <a:schemeClr val="bg1">
              <a:lumMod val="85000"/>
            </a:schemeClr>
          </a:solidFill>
        </p:spPr>
        <p:txBody>
          <a:bodyPr/>
          <a:lstStyle>
            <a:lvl1pPr marL="0" indent="0" algn="ctr">
              <a:lnSpc>
                <a:spcPct val="110000"/>
              </a:lnSpc>
              <a:spcBef>
                <a:spcPts val="0"/>
              </a:spcBef>
              <a:buNone/>
              <a:defRPr sz="1400">
                <a:solidFill>
                  <a:schemeClr val="bg1"/>
                </a:solidFill>
              </a:defRPr>
            </a:lvl1pPr>
          </a:lstStyle>
          <a:p>
            <a:r>
              <a:rPr lang="en-US" dirty="0"/>
              <a:t>Click icon to</a:t>
            </a:r>
            <a:br>
              <a:rPr lang="en-US" dirty="0"/>
            </a:br>
            <a:r>
              <a:rPr lang="en-US" dirty="0"/>
              <a:t>add picture</a:t>
            </a:r>
          </a:p>
        </p:txBody>
      </p:sp>
      <p:sp>
        <p:nvSpPr>
          <p:cNvPr id="8" name="Picture Placeholder 8">
            <a:extLst>
              <a:ext uri="{FF2B5EF4-FFF2-40B4-BE49-F238E27FC236}">
                <a16:creationId xmlns:a16="http://schemas.microsoft.com/office/drawing/2014/main" id="{C25F6477-0872-4D46-A08B-A7300F541F35}"/>
              </a:ext>
            </a:extLst>
          </p:cNvPr>
          <p:cNvSpPr>
            <a:spLocks noGrp="1" noChangeAspect="1"/>
          </p:cNvSpPr>
          <p:nvPr>
            <p:ph type="pic" sz="quarter" idx="22" hasCustomPrompt="1"/>
          </p:nvPr>
        </p:nvSpPr>
        <p:spPr>
          <a:xfrm>
            <a:off x="460026" y="3054096"/>
            <a:ext cx="1737360" cy="1056367"/>
          </a:xfrm>
          <a:solidFill>
            <a:schemeClr val="bg1">
              <a:lumMod val="85000"/>
            </a:schemeClr>
          </a:solidFill>
        </p:spPr>
        <p:txBody>
          <a:bodyPr/>
          <a:lstStyle>
            <a:lvl1pPr marL="0" indent="0" algn="ctr">
              <a:lnSpc>
                <a:spcPct val="110000"/>
              </a:lnSpc>
              <a:spcBef>
                <a:spcPts val="0"/>
              </a:spcBef>
              <a:buNone/>
              <a:defRPr sz="1400">
                <a:solidFill>
                  <a:schemeClr val="bg1"/>
                </a:solidFill>
              </a:defRPr>
            </a:lvl1pPr>
          </a:lstStyle>
          <a:p>
            <a:r>
              <a:rPr lang="en-US" dirty="0"/>
              <a:t>Click icon to</a:t>
            </a:r>
            <a:br>
              <a:rPr lang="en-US" dirty="0"/>
            </a:br>
            <a:r>
              <a:rPr lang="en-US" dirty="0"/>
              <a:t>add picture</a:t>
            </a:r>
          </a:p>
        </p:txBody>
      </p:sp>
      <p:sp>
        <p:nvSpPr>
          <p:cNvPr id="12" name="Text Placeholder 38">
            <a:extLst>
              <a:ext uri="{FF2B5EF4-FFF2-40B4-BE49-F238E27FC236}">
                <a16:creationId xmlns:a16="http://schemas.microsoft.com/office/drawing/2014/main" id="{E19656A0-923E-2C42-B5DB-BC009A284A7E}"/>
              </a:ext>
            </a:extLst>
          </p:cNvPr>
          <p:cNvSpPr>
            <a:spLocks noGrp="1"/>
          </p:cNvSpPr>
          <p:nvPr>
            <p:ph type="body" sz="quarter" idx="29" hasCustomPrompt="1"/>
          </p:nvPr>
        </p:nvSpPr>
        <p:spPr>
          <a:xfrm>
            <a:off x="463624" y="2341764"/>
            <a:ext cx="1733762" cy="657225"/>
          </a:xfrm>
        </p:spPr>
        <p:txBody>
          <a:bodyPr/>
          <a:lstStyle>
            <a:lvl1pPr marL="0" indent="0">
              <a:spcBef>
                <a:spcPts val="0"/>
              </a:spcBef>
              <a:buFontTx/>
              <a:buNone/>
              <a:defRPr sz="1000" b="1">
                <a:solidFill>
                  <a:schemeClr val="tx2"/>
                </a:solidFill>
              </a:defRPr>
            </a:lvl1pPr>
            <a:lvl2pPr marL="0" indent="0">
              <a:spcBef>
                <a:spcPts val="0"/>
              </a:spcBef>
              <a:buFontTx/>
              <a:buNone/>
              <a:defRPr sz="900"/>
            </a:lvl2pPr>
            <a:lvl3pPr marL="577850" indent="0">
              <a:buFontTx/>
              <a:buNone/>
              <a:defRPr sz="1100"/>
            </a:lvl3pPr>
            <a:lvl4pPr marL="806450" indent="0">
              <a:buFontTx/>
              <a:buNone/>
              <a:defRPr sz="1100"/>
            </a:lvl4pPr>
            <a:lvl5pPr marL="1035050" indent="0">
              <a:buFontTx/>
              <a:buNone/>
              <a:defRPr sz="1100"/>
            </a:lvl5pPr>
          </a:lstStyle>
          <a:p>
            <a:pPr lvl="0"/>
            <a:r>
              <a:rPr lang="en-US" dirty="0"/>
              <a:t>Click to edit Master text styles</a:t>
            </a:r>
          </a:p>
          <a:p>
            <a:pPr lvl="1"/>
            <a:r>
              <a:rPr lang="en-US" dirty="0"/>
              <a:t>Second-level</a:t>
            </a:r>
          </a:p>
        </p:txBody>
      </p:sp>
      <p:sp>
        <p:nvSpPr>
          <p:cNvPr id="20" name="Picture Placeholder 8">
            <a:extLst>
              <a:ext uri="{FF2B5EF4-FFF2-40B4-BE49-F238E27FC236}">
                <a16:creationId xmlns:a16="http://schemas.microsoft.com/office/drawing/2014/main" id="{F8B4895C-54B3-9A4F-83FE-55E3A949DB2C}"/>
              </a:ext>
            </a:extLst>
          </p:cNvPr>
          <p:cNvSpPr>
            <a:spLocks noGrp="1" noChangeAspect="1"/>
          </p:cNvSpPr>
          <p:nvPr>
            <p:ph type="pic" sz="quarter" idx="34" hasCustomPrompt="1"/>
          </p:nvPr>
        </p:nvSpPr>
        <p:spPr>
          <a:xfrm>
            <a:off x="2636427" y="1207008"/>
            <a:ext cx="1737360" cy="1056368"/>
          </a:xfrm>
          <a:solidFill>
            <a:schemeClr val="bg1">
              <a:lumMod val="85000"/>
            </a:schemeClr>
          </a:solidFill>
        </p:spPr>
        <p:txBody>
          <a:bodyPr/>
          <a:lstStyle>
            <a:lvl1pPr marL="0" indent="0" algn="ctr">
              <a:lnSpc>
                <a:spcPct val="110000"/>
              </a:lnSpc>
              <a:spcBef>
                <a:spcPts val="0"/>
              </a:spcBef>
              <a:buNone/>
              <a:defRPr sz="1400">
                <a:solidFill>
                  <a:schemeClr val="bg1"/>
                </a:solidFill>
              </a:defRPr>
            </a:lvl1pPr>
          </a:lstStyle>
          <a:p>
            <a:r>
              <a:rPr lang="en-US" dirty="0"/>
              <a:t>Click icon to</a:t>
            </a:r>
            <a:br>
              <a:rPr lang="en-US" dirty="0"/>
            </a:br>
            <a:r>
              <a:rPr lang="en-US" dirty="0"/>
              <a:t>add picture</a:t>
            </a:r>
          </a:p>
        </p:txBody>
      </p:sp>
      <p:sp>
        <p:nvSpPr>
          <p:cNvPr id="21" name="Picture Placeholder 8">
            <a:extLst>
              <a:ext uri="{FF2B5EF4-FFF2-40B4-BE49-F238E27FC236}">
                <a16:creationId xmlns:a16="http://schemas.microsoft.com/office/drawing/2014/main" id="{3A76B07C-42B3-7245-845A-0D97D7175A9D}"/>
              </a:ext>
            </a:extLst>
          </p:cNvPr>
          <p:cNvSpPr>
            <a:spLocks noGrp="1" noChangeAspect="1"/>
          </p:cNvSpPr>
          <p:nvPr>
            <p:ph type="pic" sz="quarter" idx="35" hasCustomPrompt="1"/>
          </p:nvPr>
        </p:nvSpPr>
        <p:spPr>
          <a:xfrm>
            <a:off x="2636427" y="3054096"/>
            <a:ext cx="1737360" cy="1056367"/>
          </a:xfrm>
          <a:solidFill>
            <a:schemeClr val="bg1">
              <a:lumMod val="85000"/>
            </a:schemeClr>
          </a:solidFill>
        </p:spPr>
        <p:txBody>
          <a:bodyPr/>
          <a:lstStyle>
            <a:lvl1pPr marL="0" indent="0" algn="ctr">
              <a:lnSpc>
                <a:spcPct val="110000"/>
              </a:lnSpc>
              <a:spcBef>
                <a:spcPts val="0"/>
              </a:spcBef>
              <a:buNone/>
              <a:defRPr sz="1400">
                <a:solidFill>
                  <a:schemeClr val="bg1"/>
                </a:solidFill>
              </a:defRPr>
            </a:lvl1pPr>
          </a:lstStyle>
          <a:p>
            <a:r>
              <a:rPr lang="en-US" dirty="0"/>
              <a:t>Click icon to</a:t>
            </a:r>
            <a:br>
              <a:rPr lang="en-US" dirty="0"/>
            </a:br>
            <a:r>
              <a:rPr lang="en-US" dirty="0"/>
              <a:t>add picture</a:t>
            </a:r>
          </a:p>
        </p:txBody>
      </p:sp>
      <p:sp>
        <p:nvSpPr>
          <p:cNvPr id="22" name="Text Placeholder 38">
            <a:extLst>
              <a:ext uri="{FF2B5EF4-FFF2-40B4-BE49-F238E27FC236}">
                <a16:creationId xmlns:a16="http://schemas.microsoft.com/office/drawing/2014/main" id="{0C9E6639-EFE4-4542-8934-567CE415AD13}"/>
              </a:ext>
            </a:extLst>
          </p:cNvPr>
          <p:cNvSpPr>
            <a:spLocks noGrp="1"/>
          </p:cNvSpPr>
          <p:nvPr>
            <p:ph type="body" sz="quarter" idx="36" hasCustomPrompt="1"/>
          </p:nvPr>
        </p:nvSpPr>
        <p:spPr>
          <a:xfrm>
            <a:off x="2640025" y="2341764"/>
            <a:ext cx="1733762" cy="657225"/>
          </a:xfrm>
        </p:spPr>
        <p:txBody>
          <a:bodyPr/>
          <a:lstStyle>
            <a:lvl1pPr marL="0" indent="0">
              <a:spcBef>
                <a:spcPts val="0"/>
              </a:spcBef>
              <a:buFontTx/>
              <a:buNone/>
              <a:defRPr sz="1000" b="1">
                <a:solidFill>
                  <a:schemeClr val="tx2"/>
                </a:solidFill>
              </a:defRPr>
            </a:lvl1pPr>
            <a:lvl2pPr marL="0" indent="0">
              <a:spcBef>
                <a:spcPts val="0"/>
              </a:spcBef>
              <a:buFontTx/>
              <a:buNone/>
              <a:defRPr sz="900"/>
            </a:lvl2pPr>
            <a:lvl3pPr marL="577850" indent="0">
              <a:buFontTx/>
              <a:buNone/>
              <a:defRPr sz="1100"/>
            </a:lvl3pPr>
            <a:lvl4pPr marL="806450" indent="0">
              <a:buFontTx/>
              <a:buNone/>
              <a:defRPr sz="1100"/>
            </a:lvl4pPr>
            <a:lvl5pPr marL="1035050" indent="0">
              <a:buFontTx/>
              <a:buNone/>
              <a:defRPr sz="1100"/>
            </a:lvl5pPr>
          </a:lstStyle>
          <a:p>
            <a:pPr lvl="0"/>
            <a:r>
              <a:rPr lang="en-US" dirty="0"/>
              <a:t>Click to edit Master text styles</a:t>
            </a:r>
          </a:p>
          <a:p>
            <a:pPr lvl="1"/>
            <a:r>
              <a:rPr lang="en-US" dirty="0"/>
              <a:t>Second-level</a:t>
            </a:r>
          </a:p>
        </p:txBody>
      </p:sp>
      <p:sp>
        <p:nvSpPr>
          <p:cNvPr id="24" name="Picture Placeholder 8">
            <a:extLst>
              <a:ext uri="{FF2B5EF4-FFF2-40B4-BE49-F238E27FC236}">
                <a16:creationId xmlns:a16="http://schemas.microsoft.com/office/drawing/2014/main" id="{38CA0928-B8A3-BE4A-BEF1-E708932BC0CC}"/>
              </a:ext>
            </a:extLst>
          </p:cNvPr>
          <p:cNvSpPr>
            <a:spLocks noGrp="1" noChangeAspect="1"/>
          </p:cNvSpPr>
          <p:nvPr>
            <p:ph type="pic" sz="quarter" idx="38" hasCustomPrompt="1"/>
          </p:nvPr>
        </p:nvSpPr>
        <p:spPr>
          <a:xfrm>
            <a:off x="4793778" y="1207008"/>
            <a:ext cx="1737360" cy="1056368"/>
          </a:xfrm>
          <a:solidFill>
            <a:schemeClr val="bg1">
              <a:lumMod val="85000"/>
            </a:schemeClr>
          </a:solidFill>
        </p:spPr>
        <p:txBody>
          <a:bodyPr/>
          <a:lstStyle>
            <a:lvl1pPr marL="0" indent="0" algn="ctr">
              <a:lnSpc>
                <a:spcPct val="110000"/>
              </a:lnSpc>
              <a:spcBef>
                <a:spcPts val="0"/>
              </a:spcBef>
              <a:buNone/>
              <a:defRPr sz="1400">
                <a:solidFill>
                  <a:schemeClr val="bg1"/>
                </a:solidFill>
              </a:defRPr>
            </a:lvl1pPr>
          </a:lstStyle>
          <a:p>
            <a:r>
              <a:rPr lang="en-US" dirty="0"/>
              <a:t>Click icon to</a:t>
            </a:r>
            <a:br>
              <a:rPr lang="en-US" dirty="0"/>
            </a:br>
            <a:r>
              <a:rPr lang="en-US" dirty="0"/>
              <a:t>add picture</a:t>
            </a:r>
          </a:p>
        </p:txBody>
      </p:sp>
      <p:sp>
        <p:nvSpPr>
          <p:cNvPr id="25" name="Picture Placeholder 8">
            <a:extLst>
              <a:ext uri="{FF2B5EF4-FFF2-40B4-BE49-F238E27FC236}">
                <a16:creationId xmlns:a16="http://schemas.microsoft.com/office/drawing/2014/main" id="{68813CE9-596D-EB4D-B21A-1592B1C6F21B}"/>
              </a:ext>
            </a:extLst>
          </p:cNvPr>
          <p:cNvSpPr>
            <a:spLocks noGrp="1" noChangeAspect="1"/>
          </p:cNvSpPr>
          <p:nvPr>
            <p:ph type="pic" sz="quarter" idx="39" hasCustomPrompt="1"/>
          </p:nvPr>
        </p:nvSpPr>
        <p:spPr>
          <a:xfrm>
            <a:off x="4793778" y="3054096"/>
            <a:ext cx="1737360" cy="1056367"/>
          </a:xfrm>
          <a:solidFill>
            <a:schemeClr val="bg1">
              <a:lumMod val="85000"/>
            </a:schemeClr>
          </a:solidFill>
        </p:spPr>
        <p:txBody>
          <a:bodyPr/>
          <a:lstStyle>
            <a:lvl1pPr marL="0" indent="0" algn="ctr">
              <a:lnSpc>
                <a:spcPct val="110000"/>
              </a:lnSpc>
              <a:spcBef>
                <a:spcPts val="0"/>
              </a:spcBef>
              <a:buNone/>
              <a:defRPr sz="1400">
                <a:solidFill>
                  <a:schemeClr val="bg1"/>
                </a:solidFill>
              </a:defRPr>
            </a:lvl1pPr>
          </a:lstStyle>
          <a:p>
            <a:r>
              <a:rPr lang="en-US" dirty="0"/>
              <a:t>Click icon to</a:t>
            </a:r>
            <a:br>
              <a:rPr lang="en-US" dirty="0"/>
            </a:br>
            <a:r>
              <a:rPr lang="en-US" dirty="0"/>
              <a:t>add picture</a:t>
            </a:r>
          </a:p>
        </p:txBody>
      </p:sp>
      <p:sp>
        <p:nvSpPr>
          <p:cNvPr id="26" name="Text Placeholder 38">
            <a:extLst>
              <a:ext uri="{FF2B5EF4-FFF2-40B4-BE49-F238E27FC236}">
                <a16:creationId xmlns:a16="http://schemas.microsoft.com/office/drawing/2014/main" id="{19CD70B8-B1DA-EC44-864B-62D6E0B8FDAD}"/>
              </a:ext>
            </a:extLst>
          </p:cNvPr>
          <p:cNvSpPr>
            <a:spLocks noGrp="1"/>
          </p:cNvSpPr>
          <p:nvPr>
            <p:ph type="body" sz="quarter" idx="40" hasCustomPrompt="1"/>
          </p:nvPr>
        </p:nvSpPr>
        <p:spPr>
          <a:xfrm>
            <a:off x="4797376" y="2341764"/>
            <a:ext cx="1733762" cy="657225"/>
          </a:xfrm>
        </p:spPr>
        <p:txBody>
          <a:bodyPr/>
          <a:lstStyle>
            <a:lvl1pPr marL="0" indent="0">
              <a:spcBef>
                <a:spcPts val="0"/>
              </a:spcBef>
              <a:buFontTx/>
              <a:buNone/>
              <a:defRPr sz="1000" b="1">
                <a:solidFill>
                  <a:schemeClr val="tx2"/>
                </a:solidFill>
              </a:defRPr>
            </a:lvl1pPr>
            <a:lvl2pPr marL="0" indent="0">
              <a:spcBef>
                <a:spcPts val="0"/>
              </a:spcBef>
              <a:buFontTx/>
              <a:buNone/>
              <a:defRPr sz="900"/>
            </a:lvl2pPr>
            <a:lvl3pPr marL="577850" indent="0">
              <a:buFontTx/>
              <a:buNone/>
              <a:defRPr sz="1100"/>
            </a:lvl3pPr>
            <a:lvl4pPr marL="806450" indent="0">
              <a:buFontTx/>
              <a:buNone/>
              <a:defRPr sz="1100"/>
            </a:lvl4pPr>
            <a:lvl5pPr marL="1035050" indent="0">
              <a:buFontTx/>
              <a:buNone/>
              <a:defRPr sz="1100"/>
            </a:lvl5pPr>
          </a:lstStyle>
          <a:p>
            <a:pPr lvl="0"/>
            <a:r>
              <a:rPr lang="en-US" dirty="0"/>
              <a:t>Click to edit Master text styles</a:t>
            </a:r>
          </a:p>
          <a:p>
            <a:pPr lvl="1"/>
            <a:r>
              <a:rPr lang="en-US" dirty="0"/>
              <a:t>Second-level</a:t>
            </a:r>
          </a:p>
        </p:txBody>
      </p:sp>
      <p:sp>
        <p:nvSpPr>
          <p:cNvPr id="28" name="Picture Placeholder 8">
            <a:extLst>
              <a:ext uri="{FF2B5EF4-FFF2-40B4-BE49-F238E27FC236}">
                <a16:creationId xmlns:a16="http://schemas.microsoft.com/office/drawing/2014/main" id="{0DA2058A-64A4-574D-9174-605EDD07F091}"/>
              </a:ext>
            </a:extLst>
          </p:cNvPr>
          <p:cNvSpPr>
            <a:spLocks noGrp="1" noChangeAspect="1"/>
          </p:cNvSpPr>
          <p:nvPr>
            <p:ph type="pic" sz="quarter" idx="42" hasCustomPrompt="1"/>
          </p:nvPr>
        </p:nvSpPr>
        <p:spPr>
          <a:xfrm>
            <a:off x="6951128" y="1207008"/>
            <a:ext cx="1737360" cy="1056368"/>
          </a:xfrm>
          <a:solidFill>
            <a:schemeClr val="bg1">
              <a:lumMod val="85000"/>
            </a:schemeClr>
          </a:solidFill>
        </p:spPr>
        <p:txBody>
          <a:bodyPr/>
          <a:lstStyle>
            <a:lvl1pPr marL="0" indent="0" algn="ctr">
              <a:lnSpc>
                <a:spcPct val="110000"/>
              </a:lnSpc>
              <a:spcBef>
                <a:spcPts val="0"/>
              </a:spcBef>
              <a:buNone/>
              <a:defRPr sz="1400">
                <a:solidFill>
                  <a:schemeClr val="bg1"/>
                </a:solidFill>
              </a:defRPr>
            </a:lvl1pPr>
          </a:lstStyle>
          <a:p>
            <a:r>
              <a:rPr lang="en-US" dirty="0"/>
              <a:t>Click icon to</a:t>
            </a:r>
            <a:br>
              <a:rPr lang="en-US" dirty="0"/>
            </a:br>
            <a:r>
              <a:rPr lang="en-US" dirty="0"/>
              <a:t>add picture</a:t>
            </a:r>
          </a:p>
        </p:txBody>
      </p:sp>
      <p:sp>
        <p:nvSpPr>
          <p:cNvPr id="29" name="Picture Placeholder 8">
            <a:extLst>
              <a:ext uri="{FF2B5EF4-FFF2-40B4-BE49-F238E27FC236}">
                <a16:creationId xmlns:a16="http://schemas.microsoft.com/office/drawing/2014/main" id="{C145931C-3648-0F42-B4FE-37872E0EC3D3}"/>
              </a:ext>
            </a:extLst>
          </p:cNvPr>
          <p:cNvSpPr>
            <a:spLocks noGrp="1" noChangeAspect="1"/>
          </p:cNvSpPr>
          <p:nvPr>
            <p:ph type="pic" sz="quarter" idx="43" hasCustomPrompt="1"/>
          </p:nvPr>
        </p:nvSpPr>
        <p:spPr>
          <a:xfrm>
            <a:off x="6951128" y="3054096"/>
            <a:ext cx="1737360" cy="1056367"/>
          </a:xfrm>
          <a:solidFill>
            <a:schemeClr val="bg1">
              <a:lumMod val="85000"/>
            </a:schemeClr>
          </a:solidFill>
        </p:spPr>
        <p:txBody>
          <a:bodyPr/>
          <a:lstStyle>
            <a:lvl1pPr marL="0" indent="0" algn="ctr">
              <a:lnSpc>
                <a:spcPct val="110000"/>
              </a:lnSpc>
              <a:spcBef>
                <a:spcPts val="0"/>
              </a:spcBef>
              <a:buNone/>
              <a:defRPr sz="1400">
                <a:solidFill>
                  <a:schemeClr val="bg1"/>
                </a:solidFill>
              </a:defRPr>
            </a:lvl1pPr>
          </a:lstStyle>
          <a:p>
            <a:r>
              <a:rPr lang="en-US" dirty="0"/>
              <a:t>Click icon to</a:t>
            </a:r>
            <a:br>
              <a:rPr lang="en-US" dirty="0"/>
            </a:br>
            <a:r>
              <a:rPr lang="en-US" dirty="0"/>
              <a:t>add picture</a:t>
            </a:r>
          </a:p>
        </p:txBody>
      </p:sp>
      <p:sp>
        <p:nvSpPr>
          <p:cNvPr id="30" name="Text Placeholder 38">
            <a:extLst>
              <a:ext uri="{FF2B5EF4-FFF2-40B4-BE49-F238E27FC236}">
                <a16:creationId xmlns:a16="http://schemas.microsoft.com/office/drawing/2014/main" id="{D64C2D60-3882-8B4F-A43A-121446D12378}"/>
              </a:ext>
            </a:extLst>
          </p:cNvPr>
          <p:cNvSpPr>
            <a:spLocks noGrp="1"/>
          </p:cNvSpPr>
          <p:nvPr>
            <p:ph type="body" sz="quarter" idx="44" hasCustomPrompt="1"/>
          </p:nvPr>
        </p:nvSpPr>
        <p:spPr>
          <a:xfrm>
            <a:off x="6954726" y="2341764"/>
            <a:ext cx="1733762" cy="657225"/>
          </a:xfrm>
        </p:spPr>
        <p:txBody>
          <a:bodyPr/>
          <a:lstStyle>
            <a:lvl1pPr marL="0" indent="0">
              <a:spcBef>
                <a:spcPts val="0"/>
              </a:spcBef>
              <a:buFontTx/>
              <a:buNone/>
              <a:defRPr sz="1000" b="1">
                <a:solidFill>
                  <a:schemeClr val="tx2"/>
                </a:solidFill>
              </a:defRPr>
            </a:lvl1pPr>
            <a:lvl2pPr marL="0" indent="0">
              <a:spcBef>
                <a:spcPts val="0"/>
              </a:spcBef>
              <a:buFontTx/>
              <a:buNone/>
              <a:defRPr sz="900"/>
            </a:lvl2pPr>
            <a:lvl3pPr marL="577850" indent="0">
              <a:buFontTx/>
              <a:buNone/>
              <a:defRPr sz="1100"/>
            </a:lvl3pPr>
            <a:lvl4pPr marL="806450" indent="0">
              <a:buFontTx/>
              <a:buNone/>
              <a:defRPr sz="1100"/>
            </a:lvl4pPr>
            <a:lvl5pPr marL="1035050" indent="0">
              <a:buFontTx/>
              <a:buNone/>
              <a:defRPr sz="1100"/>
            </a:lvl5pPr>
          </a:lstStyle>
          <a:p>
            <a:pPr lvl="0"/>
            <a:r>
              <a:rPr lang="en-US" dirty="0"/>
              <a:t>Click to edit Master text styles</a:t>
            </a:r>
          </a:p>
          <a:p>
            <a:pPr lvl="1"/>
            <a:r>
              <a:rPr lang="en-US" dirty="0"/>
              <a:t>Second-level</a:t>
            </a:r>
          </a:p>
        </p:txBody>
      </p:sp>
      <p:sp>
        <p:nvSpPr>
          <p:cNvPr id="32" name="Text Placeholder 38">
            <a:extLst>
              <a:ext uri="{FF2B5EF4-FFF2-40B4-BE49-F238E27FC236}">
                <a16:creationId xmlns:a16="http://schemas.microsoft.com/office/drawing/2014/main" id="{1224548A-558C-414D-9FA3-DEED2DA27AED}"/>
              </a:ext>
            </a:extLst>
          </p:cNvPr>
          <p:cNvSpPr>
            <a:spLocks noGrp="1"/>
          </p:cNvSpPr>
          <p:nvPr>
            <p:ph type="body" sz="quarter" idx="45" hasCustomPrompt="1"/>
          </p:nvPr>
        </p:nvSpPr>
        <p:spPr>
          <a:xfrm>
            <a:off x="463624" y="4182439"/>
            <a:ext cx="1733762" cy="657225"/>
          </a:xfrm>
        </p:spPr>
        <p:txBody>
          <a:bodyPr/>
          <a:lstStyle>
            <a:lvl1pPr marL="0" indent="0">
              <a:spcBef>
                <a:spcPts val="0"/>
              </a:spcBef>
              <a:buFontTx/>
              <a:buNone/>
              <a:defRPr sz="1000" b="1">
                <a:solidFill>
                  <a:schemeClr val="tx2"/>
                </a:solidFill>
              </a:defRPr>
            </a:lvl1pPr>
            <a:lvl2pPr marL="0" indent="0">
              <a:spcBef>
                <a:spcPts val="0"/>
              </a:spcBef>
              <a:buFontTx/>
              <a:buNone/>
              <a:defRPr sz="900"/>
            </a:lvl2pPr>
            <a:lvl3pPr marL="577850" indent="0">
              <a:buFontTx/>
              <a:buNone/>
              <a:defRPr sz="1100"/>
            </a:lvl3pPr>
            <a:lvl4pPr marL="806450" indent="0">
              <a:buFontTx/>
              <a:buNone/>
              <a:defRPr sz="1100"/>
            </a:lvl4pPr>
            <a:lvl5pPr marL="1035050" indent="0">
              <a:buFontTx/>
              <a:buNone/>
              <a:defRPr sz="1100"/>
            </a:lvl5pPr>
          </a:lstStyle>
          <a:p>
            <a:pPr lvl="0"/>
            <a:r>
              <a:rPr lang="en-US" dirty="0"/>
              <a:t>Click to edit Master text styles</a:t>
            </a:r>
          </a:p>
          <a:p>
            <a:pPr lvl="1"/>
            <a:r>
              <a:rPr lang="en-US" dirty="0"/>
              <a:t>Second-level</a:t>
            </a:r>
          </a:p>
        </p:txBody>
      </p:sp>
      <p:sp>
        <p:nvSpPr>
          <p:cNvPr id="33" name="Text Placeholder 38">
            <a:extLst>
              <a:ext uri="{FF2B5EF4-FFF2-40B4-BE49-F238E27FC236}">
                <a16:creationId xmlns:a16="http://schemas.microsoft.com/office/drawing/2014/main" id="{0B3D0B52-E7CD-FE4B-8F57-DCD97F3E4925}"/>
              </a:ext>
            </a:extLst>
          </p:cNvPr>
          <p:cNvSpPr>
            <a:spLocks noGrp="1"/>
          </p:cNvSpPr>
          <p:nvPr>
            <p:ph type="body" sz="quarter" idx="46" hasCustomPrompt="1"/>
          </p:nvPr>
        </p:nvSpPr>
        <p:spPr>
          <a:xfrm>
            <a:off x="2640025" y="4182439"/>
            <a:ext cx="1733762" cy="657225"/>
          </a:xfrm>
        </p:spPr>
        <p:txBody>
          <a:bodyPr/>
          <a:lstStyle>
            <a:lvl1pPr marL="0" indent="0">
              <a:spcBef>
                <a:spcPts val="0"/>
              </a:spcBef>
              <a:buFontTx/>
              <a:buNone/>
              <a:defRPr sz="1000" b="1">
                <a:solidFill>
                  <a:schemeClr val="tx2"/>
                </a:solidFill>
              </a:defRPr>
            </a:lvl1pPr>
            <a:lvl2pPr marL="0" indent="0">
              <a:spcBef>
                <a:spcPts val="0"/>
              </a:spcBef>
              <a:buFontTx/>
              <a:buNone/>
              <a:defRPr sz="900"/>
            </a:lvl2pPr>
            <a:lvl3pPr marL="577850" indent="0">
              <a:buFontTx/>
              <a:buNone/>
              <a:defRPr sz="1100"/>
            </a:lvl3pPr>
            <a:lvl4pPr marL="806450" indent="0">
              <a:buFontTx/>
              <a:buNone/>
              <a:defRPr sz="1100"/>
            </a:lvl4pPr>
            <a:lvl5pPr marL="1035050" indent="0">
              <a:buFontTx/>
              <a:buNone/>
              <a:defRPr sz="1100"/>
            </a:lvl5pPr>
          </a:lstStyle>
          <a:p>
            <a:pPr lvl="0"/>
            <a:r>
              <a:rPr lang="en-US" dirty="0"/>
              <a:t>Click to edit Master text styles</a:t>
            </a:r>
          </a:p>
          <a:p>
            <a:pPr lvl="1"/>
            <a:r>
              <a:rPr lang="en-US" dirty="0"/>
              <a:t>Second-level</a:t>
            </a:r>
          </a:p>
        </p:txBody>
      </p:sp>
      <p:sp>
        <p:nvSpPr>
          <p:cNvPr id="34" name="Text Placeholder 38">
            <a:extLst>
              <a:ext uri="{FF2B5EF4-FFF2-40B4-BE49-F238E27FC236}">
                <a16:creationId xmlns:a16="http://schemas.microsoft.com/office/drawing/2014/main" id="{B39C31D8-8C97-3144-B1A2-D2E4278355CD}"/>
              </a:ext>
            </a:extLst>
          </p:cNvPr>
          <p:cNvSpPr>
            <a:spLocks noGrp="1"/>
          </p:cNvSpPr>
          <p:nvPr>
            <p:ph type="body" sz="quarter" idx="47" hasCustomPrompt="1"/>
          </p:nvPr>
        </p:nvSpPr>
        <p:spPr>
          <a:xfrm>
            <a:off x="4797376" y="4182439"/>
            <a:ext cx="1733762" cy="657225"/>
          </a:xfrm>
        </p:spPr>
        <p:txBody>
          <a:bodyPr/>
          <a:lstStyle>
            <a:lvl1pPr marL="0" indent="0">
              <a:spcBef>
                <a:spcPts val="0"/>
              </a:spcBef>
              <a:buFontTx/>
              <a:buNone/>
              <a:defRPr sz="1000" b="1">
                <a:solidFill>
                  <a:schemeClr val="tx2"/>
                </a:solidFill>
              </a:defRPr>
            </a:lvl1pPr>
            <a:lvl2pPr marL="0" indent="0">
              <a:spcBef>
                <a:spcPts val="0"/>
              </a:spcBef>
              <a:buFontTx/>
              <a:buNone/>
              <a:defRPr sz="900"/>
            </a:lvl2pPr>
            <a:lvl3pPr marL="577850" indent="0">
              <a:buFontTx/>
              <a:buNone/>
              <a:defRPr sz="1100"/>
            </a:lvl3pPr>
            <a:lvl4pPr marL="806450" indent="0">
              <a:buFontTx/>
              <a:buNone/>
              <a:defRPr sz="1100"/>
            </a:lvl4pPr>
            <a:lvl5pPr marL="1035050" indent="0">
              <a:buFontTx/>
              <a:buNone/>
              <a:defRPr sz="1100"/>
            </a:lvl5pPr>
          </a:lstStyle>
          <a:p>
            <a:pPr lvl="0"/>
            <a:r>
              <a:rPr lang="en-US" dirty="0"/>
              <a:t>Click to edit Master text styles</a:t>
            </a:r>
          </a:p>
          <a:p>
            <a:pPr lvl="1"/>
            <a:r>
              <a:rPr lang="en-US" dirty="0"/>
              <a:t>Second-level</a:t>
            </a:r>
          </a:p>
        </p:txBody>
      </p:sp>
      <p:sp>
        <p:nvSpPr>
          <p:cNvPr id="35" name="Text Placeholder 38">
            <a:extLst>
              <a:ext uri="{FF2B5EF4-FFF2-40B4-BE49-F238E27FC236}">
                <a16:creationId xmlns:a16="http://schemas.microsoft.com/office/drawing/2014/main" id="{5FE6801B-862E-9446-9492-DA72AEE32D47}"/>
              </a:ext>
            </a:extLst>
          </p:cNvPr>
          <p:cNvSpPr>
            <a:spLocks noGrp="1"/>
          </p:cNvSpPr>
          <p:nvPr>
            <p:ph type="body" sz="quarter" idx="48" hasCustomPrompt="1"/>
          </p:nvPr>
        </p:nvSpPr>
        <p:spPr>
          <a:xfrm>
            <a:off x="6954726" y="4182439"/>
            <a:ext cx="1733762" cy="657225"/>
          </a:xfrm>
        </p:spPr>
        <p:txBody>
          <a:bodyPr/>
          <a:lstStyle>
            <a:lvl1pPr marL="0" indent="0">
              <a:spcBef>
                <a:spcPts val="0"/>
              </a:spcBef>
              <a:buFontTx/>
              <a:buNone/>
              <a:defRPr sz="1000" b="1">
                <a:solidFill>
                  <a:schemeClr val="tx2"/>
                </a:solidFill>
              </a:defRPr>
            </a:lvl1pPr>
            <a:lvl2pPr marL="0" indent="0">
              <a:spcBef>
                <a:spcPts val="0"/>
              </a:spcBef>
              <a:buFontTx/>
              <a:buNone/>
              <a:defRPr sz="900"/>
            </a:lvl2pPr>
            <a:lvl3pPr marL="577850" indent="0">
              <a:buFontTx/>
              <a:buNone/>
              <a:defRPr sz="1100"/>
            </a:lvl3pPr>
            <a:lvl4pPr marL="806450" indent="0">
              <a:buFontTx/>
              <a:buNone/>
              <a:defRPr sz="1100"/>
            </a:lvl4pPr>
            <a:lvl5pPr marL="1035050" indent="0">
              <a:buFontTx/>
              <a:buNone/>
              <a:defRPr sz="1100"/>
            </a:lvl5pPr>
          </a:lstStyle>
          <a:p>
            <a:pPr lvl="0"/>
            <a:r>
              <a:rPr lang="en-US" dirty="0"/>
              <a:t>Click to edit Master text styles</a:t>
            </a:r>
          </a:p>
          <a:p>
            <a:pPr lvl="1"/>
            <a:r>
              <a:rPr lang="en-US" dirty="0"/>
              <a:t>Second-level</a:t>
            </a:r>
          </a:p>
        </p:txBody>
      </p:sp>
      <p:sp>
        <p:nvSpPr>
          <p:cNvPr id="19" name="Slide Number Placeholder 5">
            <a:extLst>
              <a:ext uri="{FF2B5EF4-FFF2-40B4-BE49-F238E27FC236}">
                <a16:creationId xmlns:a16="http://schemas.microsoft.com/office/drawing/2014/main" id="{A85B1AA7-DC4D-2C44-B068-6CD90B35CD81}"/>
              </a:ext>
            </a:extLst>
          </p:cNvPr>
          <p:cNvSpPr>
            <a:spLocks noGrp="1"/>
          </p:cNvSpPr>
          <p:nvPr>
            <p:ph type="sldNum" sz="quarter" idx="16"/>
          </p:nvPr>
        </p:nvSpPr>
        <p:spPr>
          <a:xfrm>
            <a:off x="6629400" y="4918336"/>
            <a:ext cx="2057400" cy="107722"/>
          </a:xfrm>
        </p:spPr>
        <p:txBody>
          <a:bodyPr/>
          <a:lstStyle/>
          <a:p>
            <a:fld id="{9D13EC0F-A0DB-440D-9A11-2A5E2998C018}" type="slidenum">
              <a:rPr lang="en-US" smtClean="0"/>
              <a:t>‹Nr.›</a:t>
            </a:fld>
            <a:endParaRPr lang="en-US"/>
          </a:p>
        </p:txBody>
      </p:sp>
    </p:spTree>
    <p:extLst>
      <p:ext uri="{BB962C8B-B14F-4D97-AF65-F5344CB8AC3E}">
        <p14:creationId xmlns:p14="http://schemas.microsoft.com/office/powerpoint/2010/main" val="427431644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ombstones">
    <p:spTree>
      <p:nvGrpSpPr>
        <p:cNvPr id="1" name=""/>
        <p:cNvGrpSpPr/>
        <p:nvPr/>
      </p:nvGrpSpPr>
      <p:grpSpPr>
        <a:xfrm>
          <a:off x="0" y="0"/>
          <a:ext cx="0" cy="0"/>
          <a:chOff x="0" y="0"/>
          <a:chExt cx="0" cy="0"/>
        </a:xfrm>
      </p:grpSpPr>
      <p:sp>
        <p:nvSpPr>
          <p:cNvPr id="27" name="Text Placeholder 6">
            <a:extLst>
              <a:ext uri="{FF2B5EF4-FFF2-40B4-BE49-F238E27FC236}">
                <a16:creationId xmlns:a16="http://schemas.microsoft.com/office/drawing/2014/main" id="{E00F404A-1B1F-834D-BBB2-01EA75A180F2}"/>
              </a:ext>
            </a:extLst>
          </p:cNvPr>
          <p:cNvSpPr>
            <a:spLocks noGrp="1"/>
          </p:cNvSpPr>
          <p:nvPr>
            <p:ph type="body" sz="quarter" idx="12"/>
          </p:nvPr>
        </p:nvSpPr>
        <p:spPr>
          <a:xfrm>
            <a:off x="457200" y="1620821"/>
            <a:ext cx="2371251" cy="1176352"/>
          </a:xfrm>
        </p:spPr>
        <p:txBody>
          <a:bodyPr tIns="0" bIns="0"/>
          <a:lstStyle>
            <a:lvl1pPr marL="0" indent="0">
              <a:lnSpc>
                <a:spcPct val="80000"/>
              </a:lnSpc>
              <a:spcBef>
                <a:spcPts val="800"/>
              </a:spcBef>
              <a:buNone/>
              <a:defRPr sz="1400" b="1">
                <a:solidFill>
                  <a:schemeClr val="tx1"/>
                </a:solidFill>
              </a:defRPr>
            </a:lvl1pPr>
            <a:lvl2pPr marL="0" indent="0">
              <a:lnSpc>
                <a:spcPct val="80000"/>
              </a:lnSpc>
              <a:spcBef>
                <a:spcPts val="800"/>
              </a:spcBef>
              <a:buNone/>
              <a:defRPr sz="1400" b="0">
                <a:solidFill>
                  <a:schemeClr val="tx1"/>
                </a:solidFill>
              </a:defRPr>
            </a:lvl2pPr>
            <a:lvl3pPr marL="0" indent="0">
              <a:lnSpc>
                <a:spcPct val="80000"/>
              </a:lnSpc>
              <a:spcBef>
                <a:spcPts val="800"/>
              </a:spcBef>
              <a:buFont typeface="Arial" panose="020B0604020202020204" pitchFamily="34" charset="0"/>
              <a:buNone/>
              <a:defRPr sz="1100"/>
            </a:lvl3pPr>
            <a:lvl4pPr>
              <a:defRPr sz="1400"/>
            </a:lvl4pPr>
            <a:lvl5pPr>
              <a:defRPr sz="1400"/>
            </a:lvl5pPr>
          </a:lstStyle>
          <a:p>
            <a:pPr lvl="0"/>
            <a:r>
              <a:rPr lang="en-US"/>
              <a:t>Edit Master text styles</a:t>
            </a:r>
          </a:p>
          <a:p>
            <a:pPr lvl="1"/>
            <a:r>
              <a:rPr lang="en-US"/>
              <a:t>Second level</a:t>
            </a:r>
          </a:p>
          <a:p>
            <a:pPr lvl="2"/>
            <a:r>
              <a:rPr lang="en-US"/>
              <a:t>Third level</a:t>
            </a:r>
          </a:p>
        </p:txBody>
      </p:sp>
      <p:sp>
        <p:nvSpPr>
          <p:cNvPr id="28" name="Title 1">
            <a:extLst>
              <a:ext uri="{FF2B5EF4-FFF2-40B4-BE49-F238E27FC236}">
                <a16:creationId xmlns:a16="http://schemas.microsoft.com/office/drawing/2014/main" id="{621049F6-219E-4F48-A881-89C5DD888089}"/>
              </a:ext>
            </a:extLst>
          </p:cNvPr>
          <p:cNvSpPr>
            <a:spLocks noGrp="1"/>
          </p:cNvSpPr>
          <p:nvPr>
            <p:ph type="title"/>
          </p:nvPr>
        </p:nvSpPr>
        <p:spPr>
          <a:xfrm>
            <a:off x="457200" y="519997"/>
            <a:ext cx="8229600" cy="571601"/>
          </a:xfrm>
        </p:spPr>
        <p:txBody>
          <a:bodyPr/>
          <a:lstStyle/>
          <a:p>
            <a:r>
              <a:rPr lang="en-US"/>
              <a:t>Click to edit Master title style</a:t>
            </a:r>
            <a:endParaRPr lang="en-US" dirty="0"/>
          </a:p>
        </p:txBody>
      </p:sp>
      <p:sp>
        <p:nvSpPr>
          <p:cNvPr id="29" name="Slide Number Placeholder 5">
            <a:extLst>
              <a:ext uri="{FF2B5EF4-FFF2-40B4-BE49-F238E27FC236}">
                <a16:creationId xmlns:a16="http://schemas.microsoft.com/office/drawing/2014/main" id="{D51E02AB-C2DF-EB4C-B757-1B76EC3C8676}"/>
              </a:ext>
            </a:extLst>
          </p:cNvPr>
          <p:cNvSpPr>
            <a:spLocks noGrp="1"/>
          </p:cNvSpPr>
          <p:nvPr>
            <p:ph type="sldNum" sz="quarter" idx="16"/>
          </p:nvPr>
        </p:nvSpPr>
        <p:spPr>
          <a:xfrm>
            <a:off x="6629400" y="4918336"/>
            <a:ext cx="2057400" cy="107722"/>
          </a:xfrm>
        </p:spPr>
        <p:txBody>
          <a:bodyPr/>
          <a:lstStyle/>
          <a:p>
            <a:fld id="{9D13EC0F-A0DB-440D-9A11-2A5E2998C018}" type="slidenum">
              <a:rPr lang="en-US" smtClean="0"/>
              <a:t>‹Nr.›</a:t>
            </a:fld>
            <a:endParaRPr lang="en-US"/>
          </a:p>
        </p:txBody>
      </p:sp>
      <p:cxnSp>
        <p:nvCxnSpPr>
          <p:cNvPr id="30" name="Straight Connector 29">
            <a:extLst>
              <a:ext uri="{FF2B5EF4-FFF2-40B4-BE49-F238E27FC236}">
                <a16:creationId xmlns:a16="http://schemas.microsoft.com/office/drawing/2014/main" id="{A38E5703-B03B-794F-9EEF-A25FB9C32CBC}"/>
              </a:ext>
            </a:extLst>
          </p:cNvPr>
          <p:cNvCxnSpPr/>
          <p:nvPr userDrawn="1"/>
        </p:nvCxnSpPr>
        <p:spPr bwMode="auto">
          <a:xfrm>
            <a:off x="473075" y="1448287"/>
            <a:ext cx="2308900" cy="0"/>
          </a:xfrm>
          <a:prstGeom prst="line">
            <a:avLst/>
          </a:prstGeom>
          <a:solidFill>
            <a:srgbClr val="3656AB"/>
          </a:solidFill>
          <a:ln w="44450" cap="flat" cmpd="sng" algn="ctr">
            <a:solidFill>
              <a:schemeClr val="tx2"/>
            </a:solidFill>
            <a:prstDash val="solid"/>
            <a:round/>
            <a:headEnd type="none" w="med" len="med"/>
            <a:tailEnd type="none"/>
          </a:ln>
          <a:effectLst/>
        </p:spPr>
      </p:cxnSp>
      <p:cxnSp>
        <p:nvCxnSpPr>
          <p:cNvPr id="31" name="Straight Connector 30">
            <a:extLst>
              <a:ext uri="{FF2B5EF4-FFF2-40B4-BE49-F238E27FC236}">
                <a16:creationId xmlns:a16="http://schemas.microsoft.com/office/drawing/2014/main" id="{30D8D17D-D75F-5349-94CA-4505E5785B75}"/>
              </a:ext>
            </a:extLst>
          </p:cNvPr>
          <p:cNvCxnSpPr/>
          <p:nvPr userDrawn="1"/>
        </p:nvCxnSpPr>
        <p:spPr bwMode="auto">
          <a:xfrm>
            <a:off x="3366946" y="1448287"/>
            <a:ext cx="2308900" cy="0"/>
          </a:xfrm>
          <a:prstGeom prst="line">
            <a:avLst/>
          </a:prstGeom>
          <a:solidFill>
            <a:srgbClr val="3656AB"/>
          </a:solidFill>
          <a:ln w="44450" cap="flat" cmpd="sng" algn="ctr">
            <a:solidFill>
              <a:schemeClr val="tx2"/>
            </a:solidFill>
            <a:prstDash val="solid"/>
            <a:round/>
            <a:headEnd type="none" w="med" len="med"/>
            <a:tailEnd type="none"/>
          </a:ln>
          <a:effectLst/>
        </p:spPr>
      </p:cxnSp>
      <p:cxnSp>
        <p:nvCxnSpPr>
          <p:cNvPr id="32" name="Straight Connector 31">
            <a:extLst>
              <a:ext uri="{FF2B5EF4-FFF2-40B4-BE49-F238E27FC236}">
                <a16:creationId xmlns:a16="http://schemas.microsoft.com/office/drawing/2014/main" id="{B99DFB4C-B33D-D24D-8C57-A58D858DC663}"/>
              </a:ext>
            </a:extLst>
          </p:cNvPr>
          <p:cNvCxnSpPr/>
          <p:nvPr userDrawn="1"/>
        </p:nvCxnSpPr>
        <p:spPr bwMode="auto">
          <a:xfrm>
            <a:off x="6315549" y="1448287"/>
            <a:ext cx="2308900" cy="0"/>
          </a:xfrm>
          <a:prstGeom prst="line">
            <a:avLst/>
          </a:prstGeom>
          <a:solidFill>
            <a:srgbClr val="3656AB"/>
          </a:solidFill>
          <a:ln w="44450" cap="flat" cmpd="sng" algn="ctr">
            <a:solidFill>
              <a:schemeClr val="tx2"/>
            </a:solidFill>
            <a:prstDash val="solid"/>
            <a:round/>
            <a:headEnd type="none" w="med" len="med"/>
            <a:tailEnd type="none"/>
          </a:ln>
          <a:effectLst/>
        </p:spPr>
      </p:cxnSp>
      <p:cxnSp>
        <p:nvCxnSpPr>
          <p:cNvPr id="33" name="Straight Connector 32">
            <a:extLst>
              <a:ext uri="{FF2B5EF4-FFF2-40B4-BE49-F238E27FC236}">
                <a16:creationId xmlns:a16="http://schemas.microsoft.com/office/drawing/2014/main" id="{5C4FD590-3854-A848-870B-A20F30BA2423}"/>
              </a:ext>
            </a:extLst>
          </p:cNvPr>
          <p:cNvCxnSpPr/>
          <p:nvPr userDrawn="1"/>
        </p:nvCxnSpPr>
        <p:spPr bwMode="auto">
          <a:xfrm>
            <a:off x="473075" y="3030679"/>
            <a:ext cx="2308900" cy="0"/>
          </a:xfrm>
          <a:prstGeom prst="line">
            <a:avLst/>
          </a:prstGeom>
          <a:solidFill>
            <a:srgbClr val="3656AB"/>
          </a:solidFill>
          <a:ln w="44450" cap="flat" cmpd="sng" algn="ctr">
            <a:solidFill>
              <a:schemeClr val="tx2"/>
            </a:solidFill>
            <a:prstDash val="solid"/>
            <a:round/>
            <a:headEnd type="none" w="med" len="med"/>
            <a:tailEnd type="none"/>
          </a:ln>
          <a:effectLst/>
        </p:spPr>
      </p:cxnSp>
      <p:cxnSp>
        <p:nvCxnSpPr>
          <p:cNvPr id="34" name="Straight Connector 33">
            <a:extLst>
              <a:ext uri="{FF2B5EF4-FFF2-40B4-BE49-F238E27FC236}">
                <a16:creationId xmlns:a16="http://schemas.microsoft.com/office/drawing/2014/main" id="{0AF085F5-99E7-1748-9332-E3CE8FD91CCB}"/>
              </a:ext>
            </a:extLst>
          </p:cNvPr>
          <p:cNvCxnSpPr/>
          <p:nvPr userDrawn="1"/>
        </p:nvCxnSpPr>
        <p:spPr bwMode="auto">
          <a:xfrm>
            <a:off x="3366946" y="3030679"/>
            <a:ext cx="2308900" cy="0"/>
          </a:xfrm>
          <a:prstGeom prst="line">
            <a:avLst/>
          </a:prstGeom>
          <a:solidFill>
            <a:srgbClr val="3656AB"/>
          </a:solidFill>
          <a:ln w="44450" cap="flat" cmpd="sng" algn="ctr">
            <a:solidFill>
              <a:schemeClr val="tx2"/>
            </a:solidFill>
            <a:prstDash val="solid"/>
            <a:round/>
            <a:headEnd type="none" w="med" len="med"/>
            <a:tailEnd type="none"/>
          </a:ln>
          <a:effectLst/>
        </p:spPr>
      </p:cxnSp>
      <p:cxnSp>
        <p:nvCxnSpPr>
          <p:cNvPr id="35" name="Straight Connector 34">
            <a:extLst>
              <a:ext uri="{FF2B5EF4-FFF2-40B4-BE49-F238E27FC236}">
                <a16:creationId xmlns:a16="http://schemas.microsoft.com/office/drawing/2014/main" id="{382A5896-465C-DB43-82B3-F38BB620C96A}"/>
              </a:ext>
            </a:extLst>
          </p:cNvPr>
          <p:cNvCxnSpPr/>
          <p:nvPr userDrawn="1"/>
        </p:nvCxnSpPr>
        <p:spPr bwMode="auto">
          <a:xfrm>
            <a:off x="6315549" y="3030679"/>
            <a:ext cx="2308900" cy="0"/>
          </a:xfrm>
          <a:prstGeom prst="line">
            <a:avLst/>
          </a:prstGeom>
          <a:solidFill>
            <a:srgbClr val="3656AB"/>
          </a:solidFill>
          <a:ln w="44450" cap="flat" cmpd="sng" algn="ctr">
            <a:solidFill>
              <a:schemeClr val="tx2"/>
            </a:solidFill>
            <a:prstDash val="solid"/>
            <a:round/>
            <a:headEnd type="none" w="med" len="med"/>
            <a:tailEnd type="none"/>
          </a:ln>
          <a:effectLst/>
        </p:spPr>
      </p:cxnSp>
      <p:sp>
        <p:nvSpPr>
          <p:cNvPr id="36" name="Text Placeholder 6">
            <a:extLst>
              <a:ext uri="{FF2B5EF4-FFF2-40B4-BE49-F238E27FC236}">
                <a16:creationId xmlns:a16="http://schemas.microsoft.com/office/drawing/2014/main" id="{67414DD3-A371-F647-98E3-A1ED074B78E0}"/>
              </a:ext>
            </a:extLst>
          </p:cNvPr>
          <p:cNvSpPr>
            <a:spLocks noGrp="1"/>
          </p:cNvSpPr>
          <p:nvPr>
            <p:ph type="body" sz="quarter" idx="17"/>
          </p:nvPr>
        </p:nvSpPr>
        <p:spPr>
          <a:xfrm>
            <a:off x="3363136" y="1620821"/>
            <a:ext cx="2371251" cy="1176352"/>
          </a:xfrm>
        </p:spPr>
        <p:txBody>
          <a:bodyPr tIns="0" bIns="0"/>
          <a:lstStyle>
            <a:lvl1pPr marL="0" indent="0">
              <a:lnSpc>
                <a:spcPct val="80000"/>
              </a:lnSpc>
              <a:spcBef>
                <a:spcPts val="800"/>
              </a:spcBef>
              <a:buNone/>
              <a:defRPr sz="1400" b="1">
                <a:solidFill>
                  <a:schemeClr val="tx1"/>
                </a:solidFill>
              </a:defRPr>
            </a:lvl1pPr>
            <a:lvl2pPr marL="0" indent="0">
              <a:lnSpc>
                <a:spcPct val="80000"/>
              </a:lnSpc>
              <a:spcBef>
                <a:spcPts val="800"/>
              </a:spcBef>
              <a:buNone/>
              <a:defRPr sz="1400" b="0">
                <a:solidFill>
                  <a:schemeClr val="tx1"/>
                </a:solidFill>
              </a:defRPr>
            </a:lvl2pPr>
            <a:lvl3pPr marL="0" indent="0">
              <a:lnSpc>
                <a:spcPct val="80000"/>
              </a:lnSpc>
              <a:spcBef>
                <a:spcPts val="800"/>
              </a:spcBef>
              <a:buFont typeface="Arial" panose="020B0604020202020204" pitchFamily="34" charset="0"/>
              <a:buNone/>
              <a:defRPr sz="1100"/>
            </a:lvl3pPr>
            <a:lvl4pPr>
              <a:defRPr sz="1400"/>
            </a:lvl4pPr>
            <a:lvl5pPr>
              <a:defRPr sz="1400"/>
            </a:lvl5pPr>
          </a:lstStyle>
          <a:p>
            <a:pPr lvl="0"/>
            <a:r>
              <a:rPr lang="en-US"/>
              <a:t>Edit Master text styles</a:t>
            </a:r>
          </a:p>
          <a:p>
            <a:pPr lvl="1"/>
            <a:r>
              <a:rPr lang="en-US"/>
              <a:t>Second level</a:t>
            </a:r>
          </a:p>
          <a:p>
            <a:pPr lvl="2"/>
            <a:r>
              <a:rPr lang="en-US"/>
              <a:t>Third level</a:t>
            </a:r>
          </a:p>
        </p:txBody>
      </p:sp>
      <p:sp>
        <p:nvSpPr>
          <p:cNvPr id="37" name="Text Placeholder 6">
            <a:extLst>
              <a:ext uri="{FF2B5EF4-FFF2-40B4-BE49-F238E27FC236}">
                <a16:creationId xmlns:a16="http://schemas.microsoft.com/office/drawing/2014/main" id="{A846D75D-49EB-4F43-BA3A-B123EFBE6C30}"/>
              </a:ext>
            </a:extLst>
          </p:cNvPr>
          <p:cNvSpPr>
            <a:spLocks noGrp="1"/>
          </p:cNvSpPr>
          <p:nvPr>
            <p:ph type="body" sz="quarter" idx="18"/>
          </p:nvPr>
        </p:nvSpPr>
        <p:spPr>
          <a:xfrm>
            <a:off x="6315549" y="1620821"/>
            <a:ext cx="2371251" cy="1176352"/>
          </a:xfrm>
        </p:spPr>
        <p:txBody>
          <a:bodyPr tIns="0" bIns="0"/>
          <a:lstStyle>
            <a:lvl1pPr marL="0" indent="0">
              <a:lnSpc>
                <a:spcPct val="80000"/>
              </a:lnSpc>
              <a:spcBef>
                <a:spcPts val="800"/>
              </a:spcBef>
              <a:buNone/>
              <a:defRPr sz="1400" b="1">
                <a:solidFill>
                  <a:schemeClr val="tx1"/>
                </a:solidFill>
              </a:defRPr>
            </a:lvl1pPr>
            <a:lvl2pPr marL="0" indent="0">
              <a:lnSpc>
                <a:spcPct val="80000"/>
              </a:lnSpc>
              <a:spcBef>
                <a:spcPts val="800"/>
              </a:spcBef>
              <a:buNone/>
              <a:defRPr sz="1400" b="0">
                <a:solidFill>
                  <a:schemeClr val="tx1"/>
                </a:solidFill>
              </a:defRPr>
            </a:lvl2pPr>
            <a:lvl3pPr marL="0" indent="0">
              <a:lnSpc>
                <a:spcPct val="80000"/>
              </a:lnSpc>
              <a:spcBef>
                <a:spcPts val="800"/>
              </a:spcBef>
              <a:buFont typeface="Arial" panose="020B0604020202020204" pitchFamily="34" charset="0"/>
              <a:buNone/>
              <a:defRPr sz="1100"/>
            </a:lvl3pPr>
            <a:lvl4pPr>
              <a:defRPr sz="1400"/>
            </a:lvl4pPr>
            <a:lvl5pPr>
              <a:defRPr sz="1400"/>
            </a:lvl5pPr>
          </a:lstStyle>
          <a:p>
            <a:pPr lvl="0"/>
            <a:r>
              <a:rPr lang="en-US"/>
              <a:t>Edit Master text styles</a:t>
            </a:r>
          </a:p>
          <a:p>
            <a:pPr lvl="1"/>
            <a:r>
              <a:rPr lang="en-US"/>
              <a:t>Second level</a:t>
            </a:r>
          </a:p>
          <a:p>
            <a:pPr lvl="2"/>
            <a:r>
              <a:rPr lang="en-US"/>
              <a:t>Third level</a:t>
            </a:r>
          </a:p>
        </p:txBody>
      </p:sp>
      <p:sp>
        <p:nvSpPr>
          <p:cNvPr id="38" name="Text Placeholder 6">
            <a:extLst>
              <a:ext uri="{FF2B5EF4-FFF2-40B4-BE49-F238E27FC236}">
                <a16:creationId xmlns:a16="http://schemas.microsoft.com/office/drawing/2014/main" id="{F4571442-7628-5044-84D9-752DACCEDFD5}"/>
              </a:ext>
            </a:extLst>
          </p:cNvPr>
          <p:cNvSpPr>
            <a:spLocks noGrp="1"/>
          </p:cNvSpPr>
          <p:nvPr>
            <p:ph type="body" sz="quarter" idx="19"/>
          </p:nvPr>
        </p:nvSpPr>
        <p:spPr>
          <a:xfrm>
            <a:off x="457200" y="3198447"/>
            <a:ext cx="2371251" cy="1176352"/>
          </a:xfrm>
        </p:spPr>
        <p:txBody>
          <a:bodyPr tIns="0" bIns="0"/>
          <a:lstStyle>
            <a:lvl1pPr marL="0" indent="0">
              <a:lnSpc>
                <a:spcPct val="80000"/>
              </a:lnSpc>
              <a:spcBef>
                <a:spcPts val="800"/>
              </a:spcBef>
              <a:buNone/>
              <a:defRPr sz="1400" b="1">
                <a:solidFill>
                  <a:schemeClr val="tx1"/>
                </a:solidFill>
              </a:defRPr>
            </a:lvl1pPr>
            <a:lvl2pPr marL="0" indent="0">
              <a:lnSpc>
                <a:spcPct val="80000"/>
              </a:lnSpc>
              <a:spcBef>
                <a:spcPts val="800"/>
              </a:spcBef>
              <a:buNone/>
              <a:defRPr sz="1400" b="0">
                <a:solidFill>
                  <a:schemeClr val="tx1"/>
                </a:solidFill>
              </a:defRPr>
            </a:lvl2pPr>
            <a:lvl3pPr marL="0" indent="0">
              <a:lnSpc>
                <a:spcPct val="80000"/>
              </a:lnSpc>
              <a:spcBef>
                <a:spcPts val="800"/>
              </a:spcBef>
              <a:buFont typeface="Arial" panose="020B0604020202020204" pitchFamily="34" charset="0"/>
              <a:buNone/>
              <a:defRPr sz="1100"/>
            </a:lvl3pPr>
            <a:lvl4pPr>
              <a:defRPr sz="1400"/>
            </a:lvl4pPr>
            <a:lvl5pPr>
              <a:defRPr sz="1400"/>
            </a:lvl5pPr>
          </a:lstStyle>
          <a:p>
            <a:pPr lvl="0"/>
            <a:r>
              <a:rPr lang="en-US"/>
              <a:t>Edit Master text styles</a:t>
            </a:r>
          </a:p>
          <a:p>
            <a:pPr lvl="1"/>
            <a:r>
              <a:rPr lang="en-US"/>
              <a:t>Second level</a:t>
            </a:r>
          </a:p>
          <a:p>
            <a:pPr lvl="2"/>
            <a:r>
              <a:rPr lang="en-US"/>
              <a:t>Third level</a:t>
            </a:r>
          </a:p>
        </p:txBody>
      </p:sp>
      <p:sp>
        <p:nvSpPr>
          <p:cNvPr id="39" name="Text Placeholder 6">
            <a:extLst>
              <a:ext uri="{FF2B5EF4-FFF2-40B4-BE49-F238E27FC236}">
                <a16:creationId xmlns:a16="http://schemas.microsoft.com/office/drawing/2014/main" id="{90332DC0-A069-544C-8A69-AD9AB365045C}"/>
              </a:ext>
            </a:extLst>
          </p:cNvPr>
          <p:cNvSpPr>
            <a:spLocks noGrp="1"/>
          </p:cNvSpPr>
          <p:nvPr>
            <p:ph type="body" sz="quarter" idx="20"/>
          </p:nvPr>
        </p:nvSpPr>
        <p:spPr>
          <a:xfrm>
            <a:off x="3363136" y="3198447"/>
            <a:ext cx="2371251" cy="1176352"/>
          </a:xfrm>
        </p:spPr>
        <p:txBody>
          <a:bodyPr tIns="0" bIns="0"/>
          <a:lstStyle>
            <a:lvl1pPr marL="0" indent="0">
              <a:lnSpc>
                <a:spcPct val="80000"/>
              </a:lnSpc>
              <a:spcBef>
                <a:spcPts val="800"/>
              </a:spcBef>
              <a:buNone/>
              <a:defRPr sz="1400" b="1">
                <a:solidFill>
                  <a:schemeClr val="tx1"/>
                </a:solidFill>
              </a:defRPr>
            </a:lvl1pPr>
            <a:lvl2pPr marL="0" indent="0">
              <a:lnSpc>
                <a:spcPct val="80000"/>
              </a:lnSpc>
              <a:spcBef>
                <a:spcPts val="800"/>
              </a:spcBef>
              <a:buNone/>
              <a:defRPr sz="1400" b="0">
                <a:solidFill>
                  <a:schemeClr val="tx1"/>
                </a:solidFill>
              </a:defRPr>
            </a:lvl2pPr>
            <a:lvl3pPr marL="0" indent="0">
              <a:lnSpc>
                <a:spcPct val="80000"/>
              </a:lnSpc>
              <a:spcBef>
                <a:spcPts val="800"/>
              </a:spcBef>
              <a:buFont typeface="Arial" panose="020B0604020202020204" pitchFamily="34" charset="0"/>
              <a:buNone/>
              <a:defRPr sz="1100"/>
            </a:lvl3pPr>
            <a:lvl4pPr>
              <a:defRPr sz="1400"/>
            </a:lvl4pPr>
            <a:lvl5pPr>
              <a:defRPr sz="1400"/>
            </a:lvl5pPr>
          </a:lstStyle>
          <a:p>
            <a:pPr lvl="0"/>
            <a:r>
              <a:rPr lang="en-US"/>
              <a:t>Edit Master text styles</a:t>
            </a:r>
          </a:p>
          <a:p>
            <a:pPr lvl="1"/>
            <a:r>
              <a:rPr lang="en-US"/>
              <a:t>Second level</a:t>
            </a:r>
          </a:p>
          <a:p>
            <a:pPr lvl="2"/>
            <a:r>
              <a:rPr lang="en-US"/>
              <a:t>Third level</a:t>
            </a:r>
          </a:p>
        </p:txBody>
      </p:sp>
      <p:sp>
        <p:nvSpPr>
          <p:cNvPr id="40" name="Text Placeholder 6">
            <a:extLst>
              <a:ext uri="{FF2B5EF4-FFF2-40B4-BE49-F238E27FC236}">
                <a16:creationId xmlns:a16="http://schemas.microsoft.com/office/drawing/2014/main" id="{5B703620-72FE-4349-82FA-3CB042295F1E}"/>
              </a:ext>
            </a:extLst>
          </p:cNvPr>
          <p:cNvSpPr>
            <a:spLocks noGrp="1"/>
          </p:cNvSpPr>
          <p:nvPr>
            <p:ph type="body" sz="quarter" idx="21"/>
          </p:nvPr>
        </p:nvSpPr>
        <p:spPr>
          <a:xfrm>
            <a:off x="6315549" y="3198447"/>
            <a:ext cx="2371251" cy="1176352"/>
          </a:xfrm>
        </p:spPr>
        <p:txBody>
          <a:bodyPr tIns="0" bIns="0"/>
          <a:lstStyle>
            <a:lvl1pPr marL="0" indent="0">
              <a:lnSpc>
                <a:spcPct val="80000"/>
              </a:lnSpc>
              <a:spcBef>
                <a:spcPts val="800"/>
              </a:spcBef>
              <a:buNone/>
              <a:defRPr sz="1400" b="1">
                <a:solidFill>
                  <a:schemeClr val="tx1"/>
                </a:solidFill>
              </a:defRPr>
            </a:lvl1pPr>
            <a:lvl2pPr marL="0" indent="0">
              <a:lnSpc>
                <a:spcPct val="80000"/>
              </a:lnSpc>
              <a:spcBef>
                <a:spcPts val="800"/>
              </a:spcBef>
              <a:buNone/>
              <a:defRPr sz="1400" b="0">
                <a:solidFill>
                  <a:schemeClr val="tx1"/>
                </a:solidFill>
              </a:defRPr>
            </a:lvl2pPr>
            <a:lvl3pPr marL="0" indent="0">
              <a:lnSpc>
                <a:spcPct val="80000"/>
              </a:lnSpc>
              <a:spcBef>
                <a:spcPts val="800"/>
              </a:spcBef>
              <a:buFont typeface="Arial" panose="020B0604020202020204" pitchFamily="34" charset="0"/>
              <a:buNone/>
              <a:defRPr sz="1100"/>
            </a:lvl3pPr>
            <a:lvl4pPr>
              <a:defRPr sz="1400"/>
            </a:lvl4pPr>
            <a:lvl5pPr>
              <a:defRPr sz="1400"/>
            </a:lvl5pPr>
          </a:lstStyle>
          <a:p>
            <a:pPr lvl="0"/>
            <a:r>
              <a:rPr lang="en-US"/>
              <a:t>Edit Master text styles</a:t>
            </a:r>
          </a:p>
          <a:p>
            <a:pPr lvl="1"/>
            <a:r>
              <a:rPr lang="en-US"/>
              <a:t>Second level</a:t>
            </a:r>
          </a:p>
          <a:p>
            <a:pPr lvl="2"/>
            <a:r>
              <a:rPr lang="en-US"/>
              <a:t>Third level</a:t>
            </a:r>
          </a:p>
        </p:txBody>
      </p:sp>
    </p:spTree>
    <p:extLst>
      <p:ext uri="{BB962C8B-B14F-4D97-AF65-F5344CB8AC3E}">
        <p14:creationId xmlns:p14="http://schemas.microsoft.com/office/powerpoint/2010/main" val="14129218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Slide">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41F7787F-F5A5-614C-A25F-0EAF725B4290}"/>
              </a:ext>
            </a:extLst>
          </p:cNvPr>
          <p:cNvSpPr/>
          <p:nvPr userDrawn="1"/>
        </p:nvSpPr>
        <p:spPr>
          <a:xfrm>
            <a:off x="0" y="0"/>
            <a:ext cx="9144000" cy="5143500"/>
          </a:xfrm>
          <a:prstGeom prst="rect">
            <a:avLst/>
          </a:prstGeom>
          <a:gradFill>
            <a:gsLst>
              <a:gs pos="1000">
                <a:schemeClr val="accent3"/>
              </a:gs>
              <a:gs pos="100000">
                <a:schemeClr val="accent1"/>
              </a:gs>
            </a:gsLst>
            <a:lin ang="162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8" name="Title 1">
            <a:extLst>
              <a:ext uri="{FF2B5EF4-FFF2-40B4-BE49-F238E27FC236}">
                <a16:creationId xmlns:a16="http://schemas.microsoft.com/office/drawing/2014/main" id="{EBBA9C45-66EB-DD4D-AA17-B8F2E5EE5797}"/>
              </a:ext>
            </a:extLst>
          </p:cNvPr>
          <p:cNvSpPr>
            <a:spLocks noGrp="1"/>
          </p:cNvSpPr>
          <p:nvPr>
            <p:ph type="title"/>
          </p:nvPr>
        </p:nvSpPr>
        <p:spPr>
          <a:xfrm>
            <a:off x="457200" y="519997"/>
            <a:ext cx="8229600" cy="908754"/>
          </a:xfrm>
        </p:spPr>
        <p:txBody>
          <a:bodyPr/>
          <a:lstStyle>
            <a:lvl1pPr>
              <a:defRPr>
                <a:solidFill>
                  <a:schemeClr val="bg1"/>
                </a:solidFill>
              </a:defRPr>
            </a:lvl1pPr>
          </a:lstStyle>
          <a:p>
            <a:r>
              <a:rPr lang="en-US"/>
              <a:t>Click to edit Master title style</a:t>
            </a:r>
            <a:endParaRPr lang="en-US" dirty="0"/>
          </a:p>
        </p:txBody>
      </p:sp>
      <p:sp>
        <p:nvSpPr>
          <p:cNvPr id="11" name="Diamond 8">
            <a:extLst>
              <a:ext uri="{FF2B5EF4-FFF2-40B4-BE49-F238E27FC236}">
                <a16:creationId xmlns:a16="http://schemas.microsoft.com/office/drawing/2014/main" id="{4FC02EE2-0950-AB4C-80BB-3E2D1101A722}"/>
              </a:ext>
            </a:extLst>
          </p:cNvPr>
          <p:cNvSpPr>
            <a:spLocks/>
          </p:cNvSpPr>
          <p:nvPr userDrawn="1"/>
        </p:nvSpPr>
        <p:spPr bwMode="invGray">
          <a:xfrm>
            <a:off x="-4093" y="457200"/>
            <a:ext cx="230400" cy="457200"/>
          </a:xfrm>
          <a:custGeom>
            <a:avLst/>
            <a:gdLst>
              <a:gd name="connsiteX0" fmla="*/ 0 w 754602"/>
              <a:gd name="connsiteY0" fmla="*/ 377301 h 754602"/>
              <a:gd name="connsiteX1" fmla="*/ 377301 w 754602"/>
              <a:gd name="connsiteY1" fmla="*/ 0 h 754602"/>
              <a:gd name="connsiteX2" fmla="*/ 754602 w 754602"/>
              <a:gd name="connsiteY2" fmla="*/ 377301 h 754602"/>
              <a:gd name="connsiteX3" fmla="*/ 377301 w 754602"/>
              <a:gd name="connsiteY3" fmla="*/ 754602 h 754602"/>
              <a:gd name="connsiteX4" fmla="*/ 0 w 754602"/>
              <a:gd name="connsiteY4" fmla="*/ 377301 h 754602"/>
              <a:gd name="connsiteX0" fmla="*/ 0 w 377301"/>
              <a:gd name="connsiteY0" fmla="*/ 754602 h 754602"/>
              <a:gd name="connsiteX1" fmla="*/ 0 w 377301"/>
              <a:gd name="connsiteY1" fmla="*/ 0 h 754602"/>
              <a:gd name="connsiteX2" fmla="*/ 377301 w 377301"/>
              <a:gd name="connsiteY2" fmla="*/ 377301 h 754602"/>
              <a:gd name="connsiteX3" fmla="*/ 0 w 377301"/>
              <a:gd name="connsiteY3" fmla="*/ 754602 h 754602"/>
            </a:gdLst>
            <a:ahLst/>
            <a:cxnLst>
              <a:cxn ang="0">
                <a:pos x="connsiteX0" y="connsiteY0"/>
              </a:cxn>
              <a:cxn ang="0">
                <a:pos x="connsiteX1" y="connsiteY1"/>
              </a:cxn>
              <a:cxn ang="0">
                <a:pos x="connsiteX2" y="connsiteY2"/>
              </a:cxn>
              <a:cxn ang="0">
                <a:pos x="connsiteX3" y="connsiteY3"/>
              </a:cxn>
            </a:cxnLst>
            <a:rect l="l" t="t" r="r" b="b"/>
            <a:pathLst>
              <a:path w="377301" h="754602">
                <a:moveTo>
                  <a:pt x="0" y="754602"/>
                </a:moveTo>
                <a:lnTo>
                  <a:pt x="0" y="0"/>
                </a:lnTo>
                <a:lnTo>
                  <a:pt x="377301" y="377301"/>
                </a:lnTo>
                <a:lnTo>
                  <a:pt x="0" y="754602"/>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51"/>
          </a:p>
        </p:txBody>
      </p:sp>
      <p:sp>
        <p:nvSpPr>
          <p:cNvPr id="3" name="Text Placeholder 2"/>
          <p:cNvSpPr>
            <a:spLocks noGrp="1"/>
          </p:cNvSpPr>
          <p:nvPr>
            <p:ph type="body" sz="quarter" idx="10"/>
          </p:nvPr>
        </p:nvSpPr>
        <p:spPr>
          <a:xfrm>
            <a:off x="457200" y="4356000"/>
            <a:ext cx="8229600" cy="309600"/>
          </a:xfrm>
        </p:spPr>
        <p:txBody>
          <a:bodyPr/>
          <a:lstStyle>
            <a:lvl1pPr marL="0" indent="0">
              <a:buNone/>
              <a:defRPr sz="2000"/>
            </a:lvl1pPr>
            <a:lvl2pPr marL="342000" indent="0">
              <a:buNone/>
              <a:defRPr/>
            </a:lvl2pPr>
            <a:lvl3pPr marL="576000" indent="0">
              <a:buNone/>
              <a:defRPr/>
            </a:lvl3pPr>
            <a:lvl4pPr marL="806400" indent="0">
              <a:buNone/>
              <a:defRPr/>
            </a:lvl4pPr>
            <a:lvl5pPr marL="1033200" indent="0">
              <a:buNone/>
              <a:defRPr/>
            </a:lvl5pPr>
          </a:lstStyle>
          <a:p>
            <a:pPr lvl="0"/>
            <a:r>
              <a:rPr lang="en-US"/>
              <a:t>Edit Master text styles</a:t>
            </a:r>
          </a:p>
        </p:txBody>
      </p:sp>
    </p:spTree>
    <p:extLst>
      <p:ext uri="{BB962C8B-B14F-4D97-AF65-F5344CB8AC3E}">
        <p14:creationId xmlns:p14="http://schemas.microsoft.com/office/powerpoint/2010/main" val="272650516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Deals list">
    <p:spTree>
      <p:nvGrpSpPr>
        <p:cNvPr id="1" name=""/>
        <p:cNvGrpSpPr/>
        <p:nvPr/>
      </p:nvGrpSpPr>
      <p:grpSpPr>
        <a:xfrm>
          <a:off x="0" y="0"/>
          <a:ext cx="0" cy="0"/>
          <a:chOff x="0" y="0"/>
          <a:chExt cx="0" cy="0"/>
        </a:xfrm>
      </p:grpSpPr>
      <p:sp>
        <p:nvSpPr>
          <p:cNvPr id="8" name="Text Placeholder 6">
            <a:extLst>
              <a:ext uri="{FF2B5EF4-FFF2-40B4-BE49-F238E27FC236}">
                <a16:creationId xmlns:a16="http://schemas.microsoft.com/office/drawing/2014/main" id="{0F00B1B8-AC0B-944B-B356-0E21A9B6F461}"/>
              </a:ext>
            </a:extLst>
          </p:cNvPr>
          <p:cNvSpPr>
            <a:spLocks noGrp="1"/>
          </p:cNvSpPr>
          <p:nvPr>
            <p:ph type="body" sz="quarter" idx="12"/>
          </p:nvPr>
        </p:nvSpPr>
        <p:spPr>
          <a:xfrm>
            <a:off x="457200" y="1543050"/>
            <a:ext cx="2371251" cy="3086100"/>
          </a:xfrm>
        </p:spPr>
        <p:txBody>
          <a:bodyPr tIns="0" bIns="0"/>
          <a:lstStyle>
            <a:lvl1pPr marL="0" indent="0">
              <a:lnSpc>
                <a:spcPct val="80000"/>
              </a:lnSpc>
              <a:spcBef>
                <a:spcPts val="1200"/>
              </a:spcBef>
              <a:buNone/>
              <a:defRPr sz="1100" b="1">
                <a:solidFill>
                  <a:schemeClr val="tx2"/>
                </a:solidFill>
              </a:defRPr>
            </a:lvl1pPr>
            <a:lvl2pPr marL="0" indent="0">
              <a:lnSpc>
                <a:spcPct val="100000"/>
              </a:lnSpc>
              <a:spcBef>
                <a:spcPts val="300"/>
              </a:spcBef>
              <a:buNone/>
              <a:defRPr sz="1100" b="0">
                <a:solidFill>
                  <a:schemeClr val="tx1"/>
                </a:solidFill>
              </a:defRPr>
            </a:lvl2pPr>
            <a:lvl3pPr marL="0" indent="0">
              <a:lnSpc>
                <a:spcPct val="80000"/>
              </a:lnSpc>
              <a:spcBef>
                <a:spcPts val="900"/>
              </a:spcBef>
              <a:buFont typeface="Arial" panose="020B0604020202020204" pitchFamily="34" charset="0"/>
              <a:buNone/>
              <a:defRPr sz="1000"/>
            </a:lvl3pPr>
            <a:lvl4pPr>
              <a:defRPr sz="1400"/>
            </a:lvl4pPr>
            <a:lvl5pPr>
              <a:defRPr sz="1400"/>
            </a:lvl5pPr>
          </a:lstStyle>
          <a:p>
            <a:pPr lvl="0"/>
            <a:r>
              <a:rPr lang="en-US"/>
              <a:t>Edit Master text styles</a:t>
            </a:r>
          </a:p>
          <a:p>
            <a:pPr lvl="1"/>
            <a:r>
              <a:rPr lang="en-US"/>
              <a:t>Second level</a:t>
            </a:r>
          </a:p>
        </p:txBody>
      </p:sp>
      <p:sp>
        <p:nvSpPr>
          <p:cNvPr id="9" name="Title 1">
            <a:extLst>
              <a:ext uri="{FF2B5EF4-FFF2-40B4-BE49-F238E27FC236}">
                <a16:creationId xmlns:a16="http://schemas.microsoft.com/office/drawing/2014/main" id="{E77DD4B9-9766-8148-9FAF-C8F3B1CA5375}"/>
              </a:ext>
            </a:extLst>
          </p:cNvPr>
          <p:cNvSpPr>
            <a:spLocks noGrp="1"/>
          </p:cNvSpPr>
          <p:nvPr>
            <p:ph type="title"/>
          </p:nvPr>
        </p:nvSpPr>
        <p:spPr>
          <a:xfrm>
            <a:off x="457200" y="519997"/>
            <a:ext cx="8229600" cy="571601"/>
          </a:xfrm>
        </p:spPr>
        <p:txBody>
          <a:bodyPr/>
          <a:lstStyle/>
          <a:p>
            <a:r>
              <a:rPr lang="en-US"/>
              <a:t>Click to edit Master title style</a:t>
            </a:r>
            <a:endParaRPr lang="en-US" dirty="0"/>
          </a:p>
        </p:txBody>
      </p:sp>
      <p:sp>
        <p:nvSpPr>
          <p:cNvPr id="11" name="Slide Number Placeholder 5">
            <a:extLst>
              <a:ext uri="{FF2B5EF4-FFF2-40B4-BE49-F238E27FC236}">
                <a16:creationId xmlns:a16="http://schemas.microsoft.com/office/drawing/2014/main" id="{EC7185FD-1E7B-BE4A-9B8C-C679E905D3BE}"/>
              </a:ext>
            </a:extLst>
          </p:cNvPr>
          <p:cNvSpPr>
            <a:spLocks noGrp="1"/>
          </p:cNvSpPr>
          <p:nvPr>
            <p:ph type="sldNum" sz="quarter" idx="16"/>
          </p:nvPr>
        </p:nvSpPr>
        <p:spPr>
          <a:xfrm>
            <a:off x="6629400" y="4918336"/>
            <a:ext cx="2057400" cy="107722"/>
          </a:xfrm>
        </p:spPr>
        <p:txBody>
          <a:bodyPr/>
          <a:lstStyle/>
          <a:p>
            <a:fld id="{9D13EC0F-A0DB-440D-9A11-2A5E2998C018}" type="slidenum">
              <a:rPr lang="en-US" smtClean="0"/>
              <a:t>‹Nr.›</a:t>
            </a:fld>
            <a:endParaRPr lang="en-US"/>
          </a:p>
        </p:txBody>
      </p:sp>
      <p:sp>
        <p:nvSpPr>
          <p:cNvPr id="13" name="Text Placeholder 6">
            <a:extLst>
              <a:ext uri="{FF2B5EF4-FFF2-40B4-BE49-F238E27FC236}">
                <a16:creationId xmlns:a16="http://schemas.microsoft.com/office/drawing/2014/main" id="{36158B0E-4DF9-CE45-AAC9-7686ECFA886B}"/>
              </a:ext>
            </a:extLst>
          </p:cNvPr>
          <p:cNvSpPr>
            <a:spLocks noGrp="1"/>
          </p:cNvSpPr>
          <p:nvPr>
            <p:ph type="body" sz="quarter" idx="17"/>
          </p:nvPr>
        </p:nvSpPr>
        <p:spPr>
          <a:xfrm>
            <a:off x="3386374" y="1543050"/>
            <a:ext cx="2371251" cy="3086100"/>
          </a:xfrm>
        </p:spPr>
        <p:txBody>
          <a:bodyPr tIns="0" bIns="0"/>
          <a:lstStyle>
            <a:lvl1pPr marL="0" indent="0">
              <a:lnSpc>
                <a:spcPct val="80000"/>
              </a:lnSpc>
              <a:spcBef>
                <a:spcPts val="1200"/>
              </a:spcBef>
              <a:buNone/>
              <a:defRPr lang="en-US" sz="1100" b="1" kern="1200" dirty="0" smtClean="0">
                <a:solidFill>
                  <a:schemeClr val="tx2"/>
                </a:solidFill>
                <a:latin typeface="+mn-lt"/>
                <a:ea typeface="+mn-ea"/>
                <a:cs typeface="+mn-cs"/>
              </a:defRPr>
            </a:lvl1pPr>
            <a:lvl2pPr marL="0" indent="0">
              <a:lnSpc>
                <a:spcPct val="100000"/>
              </a:lnSpc>
              <a:spcBef>
                <a:spcPts val="300"/>
              </a:spcBef>
              <a:buNone/>
              <a:defRPr lang="en-US" sz="1100" b="0" kern="1200" dirty="0" smtClean="0">
                <a:solidFill>
                  <a:schemeClr val="tx1"/>
                </a:solidFill>
                <a:latin typeface="+mn-lt"/>
                <a:ea typeface="+mn-ea"/>
                <a:cs typeface="+mn-cs"/>
              </a:defRPr>
            </a:lvl2pPr>
            <a:lvl3pPr marL="0" indent="0">
              <a:lnSpc>
                <a:spcPct val="80000"/>
              </a:lnSpc>
              <a:spcBef>
                <a:spcPts val="900"/>
              </a:spcBef>
              <a:buFont typeface="Arial" panose="020B0604020202020204" pitchFamily="34" charset="0"/>
              <a:buNone/>
              <a:defRPr sz="1000"/>
            </a:lvl3pPr>
            <a:lvl4pPr>
              <a:defRPr sz="1400"/>
            </a:lvl4pPr>
            <a:lvl5pPr>
              <a:defRPr sz="1400"/>
            </a:lvl5pPr>
          </a:lstStyle>
          <a:p>
            <a:pPr lvl="0"/>
            <a:r>
              <a:rPr lang="en-US"/>
              <a:t>Edit Master text styles</a:t>
            </a:r>
          </a:p>
          <a:p>
            <a:pPr lvl="1"/>
            <a:r>
              <a:rPr lang="en-US"/>
              <a:t>Second level</a:t>
            </a:r>
          </a:p>
        </p:txBody>
      </p:sp>
      <p:sp>
        <p:nvSpPr>
          <p:cNvPr id="14" name="Text Placeholder 6">
            <a:extLst>
              <a:ext uri="{FF2B5EF4-FFF2-40B4-BE49-F238E27FC236}">
                <a16:creationId xmlns:a16="http://schemas.microsoft.com/office/drawing/2014/main" id="{F3E4409B-3F4A-2546-9EA4-F14FCF542495}"/>
              </a:ext>
            </a:extLst>
          </p:cNvPr>
          <p:cNvSpPr>
            <a:spLocks noGrp="1"/>
          </p:cNvSpPr>
          <p:nvPr>
            <p:ph type="body" sz="quarter" idx="18"/>
          </p:nvPr>
        </p:nvSpPr>
        <p:spPr>
          <a:xfrm>
            <a:off x="6315549" y="1543050"/>
            <a:ext cx="2371251" cy="3086100"/>
          </a:xfrm>
        </p:spPr>
        <p:txBody>
          <a:bodyPr tIns="0" bIns="0"/>
          <a:lstStyle>
            <a:lvl1pPr marL="0" indent="0">
              <a:lnSpc>
                <a:spcPct val="80000"/>
              </a:lnSpc>
              <a:spcBef>
                <a:spcPts val="1200"/>
              </a:spcBef>
              <a:buNone/>
              <a:defRPr lang="en-US" sz="1100" b="1" kern="1200" dirty="0" smtClean="0">
                <a:solidFill>
                  <a:schemeClr val="tx2"/>
                </a:solidFill>
                <a:latin typeface="+mn-lt"/>
                <a:ea typeface="+mn-ea"/>
                <a:cs typeface="+mn-cs"/>
              </a:defRPr>
            </a:lvl1pPr>
            <a:lvl2pPr marL="0" indent="0">
              <a:lnSpc>
                <a:spcPct val="100000"/>
              </a:lnSpc>
              <a:spcBef>
                <a:spcPts val="300"/>
              </a:spcBef>
              <a:buNone/>
              <a:defRPr lang="en-US" sz="1100" b="0" kern="1200" dirty="0" smtClean="0">
                <a:solidFill>
                  <a:schemeClr val="tx1"/>
                </a:solidFill>
                <a:latin typeface="+mn-lt"/>
                <a:ea typeface="+mn-ea"/>
                <a:cs typeface="+mn-cs"/>
              </a:defRPr>
            </a:lvl2pPr>
            <a:lvl3pPr marL="0" indent="0">
              <a:lnSpc>
                <a:spcPct val="80000"/>
              </a:lnSpc>
              <a:spcBef>
                <a:spcPts val="900"/>
              </a:spcBef>
              <a:buFont typeface="Arial" panose="020B0604020202020204" pitchFamily="34" charset="0"/>
              <a:buNone/>
              <a:defRPr sz="1000"/>
            </a:lvl3pPr>
            <a:lvl4pPr>
              <a:defRPr sz="1400"/>
            </a:lvl4pPr>
            <a:lvl5pPr>
              <a:defRPr sz="1400"/>
            </a:lvl5pPr>
          </a:lstStyle>
          <a:p>
            <a:pPr lvl="0"/>
            <a:r>
              <a:rPr lang="en-US"/>
              <a:t>Edit Master text styles</a:t>
            </a:r>
          </a:p>
          <a:p>
            <a:pPr lvl="1"/>
            <a:r>
              <a:rPr lang="en-US"/>
              <a:t>Second level</a:t>
            </a:r>
          </a:p>
        </p:txBody>
      </p:sp>
    </p:spTree>
    <p:extLst>
      <p:ext uri="{BB962C8B-B14F-4D97-AF65-F5344CB8AC3E}">
        <p14:creationId xmlns:p14="http://schemas.microsoft.com/office/powerpoint/2010/main" val="397595223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Awards and rankings">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4BF70A72-37BB-8042-ABBD-133B96213F34}"/>
              </a:ext>
            </a:extLst>
          </p:cNvPr>
          <p:cNvSpPr>
            <a:spLocks noGrp="1"/>
          </p:cNvSpPr>
          <p:nvPr>
            <p:ph type="title"/>
          </p:nvPr>
        </p:nvSpPr>
        <p:spPr>
          <a:xfrm>
            <a:off x="457200" y="519997"/>
            <a:ext cx="8229600" cy="914400"/>
          </a:xfrm>
        </p:spPr>
        <p:txBody>
          <a:bodyPr/>
          <a:lstStyle/>
          <a:p>
            <a:r>
              <a:rPr lang="en-US"/>
              <a:t>Click to edit Master title style</a:t>
            </a:r>
            <a:endParaRPr lang="en-US" dirty="0"/>
          </a:p>
        </p:txBody>
      </p:sp>
      <p:sp>
        <p:nvSpPr>
          <p:cNvPr id="8" name="Content Placeholder 2">
            <a:extLst>
              <a:ext uri="{FF2B5EF4-FFF2-40B4-BE49-F238E27FC236}">
                <a16:creationId xmlns:a16="http://schemas.microsoft.com/office/drawing/2014/main" id="{0323D986-8785-2740-858C-4CAD6819E8A6}"/>
              </a:ext>
            </a:extLst>
          </p:cNvPr>
          <p:cNvSpPr>
            <a:spLocks noGrp="1"/>
          </p:cNvSpPr>
          <p:nvPr>
            <p:ph idx="1"/>
          </p:nvPr>
        </p:nvSpPr>
        <p:spPr>
          <a:xfrm>
            <a:off x="457200" y="1510470"/>
            <a:ext cx="3781740" cy="3118680"/>
          </a:xfrm>
        </p:spPr>
        <p:txBody>
          <a:bodyPr/>
          <a:lstStyle>
            <a:lvl1pPr marL="0" indent="0">
              <a:spcBef>
                <a:spcPts val="1000"/>
              </a:spcBef>
              <a:buNone/>
              <a:defRPr sz="1200" b="1"/>
            </a:lvl1pPr>
            <a:lvl2pPr marL="0" indent="0">
              <a:spcBef>
                <a:spcPts val="0"/>
              </a:spcBef>
              <a:buNone/>
              <a:defRPr sz="1200" b="0" i="0">
                <a:solidFill>
                  <a:schemeClr val="tx1"/>
                </a:solidFill>
              </a:defRPr>
            </a:lvl2pPr>
            <a:lvl3pPr marL="0" indent="0">
              <a:spcBef>
                <a:spcPts val="300"/>
              </a:spcBef>
              <a:spcAft>
                <a:spcPts val="0"/>
              </a:spcAft>
              <a:buNone/>
              <a:defRPr sz="1000"/>
            </a:lvl3pPr>
            <a:lvl4pPr marL="0" indent="0">
              <a:spcBef>
                <a:spcPts val="300"/>
              </a:spcBef>
              <a:buNone/>
              <a:defRPr sz="1200" b="1" i="1">
                <a:solidFill>
                  <a:schemeClr val="tx2"/>
                </a:solidFill>
              </a:defRPr>
            </a:lvl4pPr>
            <a:lvl5pPr>
              <a:spcBef>
                <a:spcPts val="1200"/>
              </a:spcBef>
              <a:defRPr sz="1400"/>
            </a:lvl5pPr>
          </a:lstStyle>
          <a:p>
            <a:pPr lvl="0"/>
            <a:r>
              <a:rPr lang="en-US"/>
              <a:t>Edit Master text styles</a:t>
            </a:r>
          </a:p>
          <a:p>
            <a:pPr lvl="1"/>
            <a:r>
              <a:rPr lang="en-US"/>
              <a:t>Second level</a:t>
            </a:r>
          </a:p>
          <a:p>
            <a:pPr lvl="2"/>
            <a:r>
              <a:rPr lang="en-US"/>
              <a:t>Third level</a:t>
            </a:r>
          </a:p>
          <a:p>
            <a:pPr lvl="3"/>
            <a:r>
              <a:rPr lang="en-US"/>
              <a:t>Fourth level</a:t>
            </a:r>
          </a:p>
        </p:txBody>
      </p:sp>
      <p:sp>
        <p:nvSpPr>
          <p:cNvPr id="9" name="Slide Number Placeholder 5">
            <a:extLst>
              <a:ext uri="{FF2B5EF4-FFF2-40B4-BE49-F238E27FC236}">
                <a16:creationId xmlns:a16="http://schemas.microsoft.com/office/drawing/2014/main" id="{6E5B4B02-6E54-7145-85D6-B6A86728A826}"/>
              </a:ext>
            </a:extLst>
          </p:cNvPr>
          <p:cNvSpPr>
            <a:spLocks noGrp="1"/>
          </p:cNvSpPr>
          <p:nvPr>
            <p:ph type="sldNum" sz="quarter" idx="12"/>
          </p:nvPr>
        </p:nvSpPr>
        <p:spPr>
          <a:xfrm>
            <a:off x="6629400" y="4918336"/>
            <a:ext cx="2057400" cy="107722"/>
          </a:xfrm>
        </p:spPr>
        <p:txBody>
          <a:bodyPr/>
          <a:lstStyle/>
          <a:p>
            <a:fld id="{9D13EC0F-A0DB-440D-9A11-2A5E2998C018}" type="slidenum">
              <a:rPr lang="en-US" smtClean="0"/>
              <a:t>‹Nr.›</a:t>
            </a:fld>
            <a:endParaRPr lang="en-US"/>
          </a:p>
        </p:txBody>
      </p:sp>
      <p:sp>
        <p:nvSpPr>
          <p:cNvPr id="10" name="Content Placeholder 2">
            <a:extLst>
              <a:ext uri="{FF2B5EF4-FFF2-40B4-BE49-F238E27FC236}">
                <a16:creationId xmlns:a16="http://schemas.microsoft.com/office/drawing/2014/main" id="{3D985D2D-40B5-6246-B406-A7E6BC935B5F}"/>
              </a:ext>
            </a:extLst>
          </p:cNvPr>
          <p:cNvSpPr>
            <a:spLocks noGrp="1"/>
          </p:cNvSpPr>
          <p:nvPr>
            <p:ph idx="13"/>
          </p:nvPr>
        </p:nvSpPr>
        <p:spPr>
          <a:xfrm>
            <a:off x="4647695" y="1510470"/>
            <a:ext cx="4039105" cy="3118680"/>
          </a:xfrm>
        </p:spPr>
        <p:txBody>
          <a:bodyPr/>
          <a:lstStyle>
            <a:lvl1pPr marL="0" indent="0">
              <a:spcBef>
                <a:spcPts val="1000"/>
              </a:spcBef>
              <a:buNone/>
              <a:defRPr sz="1200" b="1"/>
            </a:lvl1pPr>
            <a:lvl2pPr marL="0" indent="0">
              <a:spcBef>
                <a:spcPts val="0"/>
              </a:spcBef>
              <a:buNone/>
              <a:defRPr sz="1200" b="0" i="0">
                <a:solidFill>
                  <a:schemeClr val="tx1"/>
                </a:solidFill>
              </a:defRPr>
            </a:lvl2pPr>
            <a:lvl3pPr marL="0" indent="0">
              <a:spcBef>
                <a:spcPts val="300"/>
              </a:spcBef>
              <a:buNone/>
              <a:defRPr sz="1000"/>
            </a:lvl3pPr>
            <a:lvl4pPr marL="0" indent="0">
              <a:spcBef>
                <a:spcPts val="300"/>
              </a:spcBef>
              <a:buNone/>
              <a:defRPr sz="1200" b="1" i="1">
                <a:solidFill>
                  <a:schemeClr val="tx2"/>
                </a:solidFill>
              </a:defRPr>
            </a:lvl4pPr>
            <a:lvl5pPr>
              <a:spcBef>
                <a:spcPts val="1200"/>
              </a:spcBef>
              <a:defRPr sz="1400"/>
            </a:lvl5pPr>
          </a:lstStyle>
          <a:p>
            <a:pPr lvl="0"/>
            <a:r>
              <a:rPr lang="en-US"/>
              <a:t>Edit Master text styles</a:t>
            </a:r>
          </a:p>
          <a:p>
            <a:pPr lvl="1"/>
            <a:r>
              <a:rPr lang="en-US"/>
              <a:t>Second level</a:t>
            </a:r>
          </a:p>
          <a:p>
            <a:pPr lvl="2"/>
            <a:r>
              <a:rPr lang="en-US"/>
              <a:t>Third level</a:t>
            </a:r>
          </a:p>
          <a:p>
            <a:pPr lvl="3"/>
            <a:r>
              <a:rPr lang="en-US"/>
              <a:t>Fourth level</a:t>
            </a:r>
          </a:p>
        </p:txBody>
      </p:sp>
    </p:spTree>
    <p:extLst>
      <p:ext uri="{BB962C8B-B14F-4D97-AF65-F5344CB8AC3E}">
        <p14:creationId xmlns:p14="http://schemas.microsoft.com/office/powerpoint/2010/main" val="45615970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preserve="1" userDrawn="1">
  <p:cSld name="Back page">
    <p:bg>
      <p:bgPr>
        <a:gradFill>
          <a:gsLst>
            <a:gs pos="1000">
              <a:schemeClr val="accent3"/>
            </a:gs>
            <a:gs pos="100000">
              <a:schemeClr val="accent1"/>
            </a:gs>
          </a:gsLst>
          <a:lin ang="16200000" scaled="1"/>
        </a:gradFill>
        <a:effectLst/>
      </p:bgPr>
    </p:bg>
    <p:spTree>
      <p:nvGrpSpPr>
        <p:cNvPr id="1" name=""/>
        <p:cNvGrpSpPr/>
        <p:nvPr/>
      </p:nvGrpSpPr>
      <p:grpSpPr>
        <a:xfrm>
          <a:off x="0" y="0"/>
          <a:ext cx="0" cy="0"/>
          <a:chOff x="0" y="0"/>
          <a:chExt cx="0" cy="0"/>
        </a:xfrm>
      </p:grpSpPr>
      <p:sp>
        <p:nvSpPr>
          <p:cNvPr id="9" name="Freeform 5">
            <a:extLst>
              <a:ext uri="{FF2B5EF4-FFF2-40B4-BE49-F238E27FC236}">
                <a16:creationId xmlns:a16="http://schemas.microsoft.com/office/drawing/2014/main" id="{8DCADD39-A82A-2D4E-95F9-5F1299B39A13}"/>
              </a:ext>
            </a:extLst>
          </p:cNvPr>
          <p:cNvSpPr>
            <a:spLocks noChangeAspect="1" noEditPoints="1"/>
          </p:cNvSpPr>
          <p:nvPr userDrawn="1"/>
        </p:nvSpPr>
        <p:spPr bwMode="invGray">
          <a:xfrm>
            <a:off x="7262814" y="303098"/>
            <a:ext cx="1423986" cy="114293"/>
          </a:xfrm>
          <a:custGeom>
            <a:avLst/>
            <a:gdLst>
              <a:gd name="T0" fmla="*/ 2154 w 4054"/>
              <a:gd name="T1" fmla="*/ 191 h 322"/>
              <a:gd name="T2" fmla="*/ 2243 w 4054"/>
              <a:gd name="T3" fmla="*/ 256 h 322"/>
              <a:gd name="T4" fmla="*/ 2123 w 4054"/>
              <a:gd name="T5" fmla="*/ 47 h 322"/>
              <a:gd name="T6" fmla="*/ 2099 w 4054"/>
              <a:gd name="T7" fmla="*/ 209 h 322"/>
              <a:gd name="T8" fmla="*/ 2310 w 4054"/>
              <a:gd name="T9" fmla="*/ 269 h 322"/>
              <a:gd name="T10" fmla="*/ 2203 w 4054"/>
              <a:gd name="T11" fmla="*/ 55 h 322"/>
              <a:gd name="T12" fmla="*/ 2123 w 4054"/>
              <a:gd name="T13" fmla="*/ 6 h 322"/>
              <a:gd name="T14" fmla="*/ 1672 w 4054"/>
              <a:gd name="T15" fmla="*/ 121 h 322"/>
              <a:gd name="T16" fmla="*/ 1672 w 4054"/>
              <a:gd name="T17" fmla="*/ 172 h 322"/>
              <a:gd name="T18" fmla="*/ 1888 w 4054"/>
              <a:gd name="T19" fmla="*/ 298 h 322"/>
              <a:gd name="T20" fmla="*/ 1884 w 4054"/>
              <a:gd name="T21" fmla="*/ 6 h 322"/>
              <a:gd name="T22" fmla="*/ 3839 w 4054"/>
              <a:gd name="T23" fmla="*/ 53 h 322"/>
              <a:gd name="T24" fmla="*/ 3982 w 4054"/>
              <a:gd name="T25" fmla="*/ 172 h 322"/>
              <a:gd name="T26" fmla="*/ 4054 w 4054"/>
              <a:gd name="T27" fmla="*/ 247 h 322"/>
              <a:gd name="T28" fmla="*/ 3775 w 4054"/>
              <a:gd name="T29" fmla="*/ 6 h 322"/>
              <a:gd name="T30" fmla="*/ 196 w 4054"/>
              <a:gd name="T31" fmla="*/ 9 h 322"/>
              <a:gd name="T32" fmla="*/ 0 w 4054"/>
              <a:gd name="T33" fmla="*/ 9 h 322"/>
              <a:gd name="T34" fmla="*/ 222 w 4054"/>
              <a:gd name="T35" fmla="*/ 84 h 322"/>
              <a:gd name="T36" fmla="*/ 441 w 4054"/>
              <a:gd name="T37" fmla="*/ 9 h 322"/>
              <a:gd name="T38" fmla="*/ 251 w 4054"/>
              <a:gd name="T39" fmla="*/ 9 h 322"/>
              <a:gd name="T40" fmla="*/ 808 w 4054"/>
              <a:gd name="T41" fmla="*/ 6 h 322"/>
              <a:gd name="T42" fmla="*/ 808 w 4054"/>
              <a:gd name="T43" fmla="*/ 298 h 322"/>
              <a:gd name="T44" fmla="*/ 629 w 4054"/>
              <a:gd name="T45" fmla="*/ 298 h 322"/>
              <a:gd name="T46" fmla="*/ 629 w 4054"/>
              <a:gd name="T47" fmla="*/ 6 h 322"/>
              <a:gd name="T48" fmla="*/ 1020 w 4054"/>
              <a:gd name="T49" fmla="*/ 5 h 322"/>
              <a:gd name="T50" fmla="*/ 1020 w 4054"/>
              <a:gd name="T51" fmla="*/ 298 h 322"/>
              <a:gd name="T52" fmla="*/ 1316 w 4054"/>
              <a:gd name="T53" fmla="*/ 298 h 322"/>
              <a:gd name="T54" fmla="*/ 1199 w 4054"/>
              <a:gd name="T55" fmla="*/ 6 h 322"/>
              <a:gd name="T56" fmla="*/ 1380 w 4054"/>
              <a:gd name="T57" fmla="*/ 57 h 322"/>
              <a:gd name="T58" fmla="*/ 2571 w 4054"/>
              <a:gd name="T59" fmla="*/ 152 h 322"/>
              <a:gd name="T60" fmla="*/ 2852 w 4054"/>
              <a:gd name="T61" fmla="*/ 264 h 322"/>
              <a:gd name="T62" fmla="*/ 2734 w 4054"/>
              <a:gd name="T63" fmla="*/ 249 h 322"/>
              <a:gd name="T64" fmla="*/ 2827 w 4054"/>
              <a:gd name="T65" fmla="*/ 75 h 322"/>
              <a:gd name="T66" fmla="*/ 2734 w 4054"/>
              <a:gd name="T67" fmla="*/ 0 h 322"/>
              <a:gd name="T68" fmla="*/ 3042 w 4054"/>
              <a:gd name="T69" fmla="*/ 235 h 322"/>
              <a:gd name="T70" fmla="*/ 3285 w 4054"/>
              <a:gd name="T71" fmla="*/ 298 h 322"/>
              <a:gd name="T72" fmla="*/ 2937 w 4054"/>
              <a:gd name="T73" fmla="*/ 298 h 322"/>
              <a:gd name="T74" fmla="*/ 3151 w 4054"/>
              <a:gd name="T75" fmla="*/ 185 h 322"/>
              <a:gd name="T76" fmla="*/ 3379 w 4054"/>
              <a:gd name="T77" fmla="*/ 270 h 322"/>
              <a:gd name="T78" fmla="*/ 3596 w 4054"/>
              <a:gd name="T79" fmla="*/ 214 h 322"/>
              <a:gd name="T80" fmla="*/ 3638 w 4054"/>
              <a:gd name="T81" fmla="*/ 33 h 322"/>
              <a:gd name="T82" fmla="*/ 3435 w 4054"/>
              <a:gd name="T83" fmla="*/ 83 h 322"/>
              <a:gd name="T84" fmla="*/ 3379 w 4054"/>
              <a:gd name="T85" fmla="*/ 270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4054" h="322">
                <a:moveTo>
                  <a:pt x="2161" y="236"/>
                </a:moveTo>
                <a:cubicBezTo>
                  <a:pt x="2154" y="225"/>
                  <a:pt x="2152" y="215"/>
                  <a:pt x="2152" y="207"/>
                </a:cubicBezTo>
                <a:cubicBezTo>
                  <a:pt x="2152" y="197"/>
                  <a:pt x="2154" y="191"/>
                  <a:pt x="2154" y="191"/>
                </a:cubicBezTo>
                <a:cubicBezTo>
                  <a:pt x="2163" y="160"/>
                  <a:pt x="2198" y="146"/>
                  <a:pt x="2203" y="143"/>
                </a:cubicBezTo>
                <a:cubicBezTo>
                  <a:pt x="2279" y="232"/>
                  <a:pt x="2279" y="232"/>
                  <a:pt x="2279" y="232"/>
                </a:cubicBezTo>
                <a:cubicBezTo>
                  <a:pt x="2277" y="234"/>
                  <a:pt x="2267" y="246"/>
                  <a:pt x="2243" y="256"/>
                </a:cubicBezTo>
                <a:cubicBezTo>
                  <a:pt x="2214" y="269"/>
                  <a:pt x="2178" y="260"/>
                  <a:pt x="2161" y="236"/>
                </a:cubicBezTo>
                <a:moveTo>
                  <a:pt x="2123" y="6"/>
                </a:moveTo>
                <a:cubicBezTo>
                  <a:pt x="2123" y="47"/>
                  <a:pt x="2123" y="47"/>
                  <a:pt x="2123" y="47"/>
                </a:cubicBezTo>
                <a:cubicBezTo>
                  <a:pt x="2172" y="105"/>
                  <a:pt x="2172" y="105"/>
                  <a:pt x="2172" y="105"/>
                </a:cubicBezTo>
                <a:cubicBezTo>
                  <a:pt x="2158" y="112"/>
                  <a:pt x="2117" y="137"/>
                  <a:pt x="2103" y="181"/>
                </a:cubicBezTo>
                <a:cubicBezTo>
                  <a:pt x="2103" y="181"/>
                  <a:pt x="2099" y="192"/>
                  <a:pt x="2099" y="209"/>
                </a:cubicBezTo>
                <a:cubicBezTo>
                  <a:pt x="2099" y="224"/>
                  <a:pt x="2103" y="244"/>
                  <a:pt x="2117" y="264"/>
                </a:cubicBezTo>
                <a:cubicBezTo>
                  <a:pt x="2146" y="305"/>
                  <a:pt x="2212" y="322"/>
                  <a:pt x="2264" y="300"/>
                </a:cubicBezTo>
                <a:cubicBezTo>
                  <a:pt x="2265" y="300"/>
                  <a:pt x="2281" y="295"/>
                  <a:pt x="2310" y="269"/>
                </a:cubicBezTo>
                <a:cubicBezTo>
                  <a:pt x="2338" y="302"/>
                  <a:pt x="2338" y="302"/>
                  <a:pt x="2338" y="302"/>
                </a:cubicBezTo>
                <a:cubicBezTo>
                  <a:pt x="2410" y="302"/>
                  <a:pt x="2410" y="302"/>
                  <a:pt x="2410" y="302"/>
                </a:cubicBezTo>
                <a:cubicBezTo>
                  <a:pt x="2203" y="55"/>
                  <a:pt x="2203" y="55"/>
                  <a:pt x="2203" y="55"/>
                </a:cubicBezTo>
                <a:cubicBezTo>
                  <a:pt x="2351" y="55"/>
                  <a:pt x="2351" y="55"/>
                  <a:pt x="2351" y="55"/>
                </a:cubicBezTo>
                <a:cubicBezTo>
                  <a:pt x="2351" y="6"/>
                  <a:pt x="2351" y="6"/>
                  <a:pt x="2351" y="6"/>
                </a:cubicBezTo>
                <a:lnTo>
                  <a:pt x="2123" y="6"/>
                </a:lnTo>
                <a:close/>
                <a:moveTo>
                  <a:pt x="1884" y="53"/>
                </a:moveTo>
                <a:cubicBezTo>
                  <a:pt x="1672" y="53"/>
                  <a:pt x="1672" y="53"/>
                  <a:pt x="1672" y="53"/>
                </a:cubicBezTo>
                <a:cubicBezTo>
                  <a:pt x="1672" y="121"/>
                  <a:pt x="1672" y="121"/>
                  <a:pt x="1672" y="121"/>
                </a:cubicBezTo>
                <a:cubicBezTo>
                  <a:pt x="1815" y="121"/>
                  <a:pt x="1815" y="121"/>
                  <a:pt x="1815" y="121"/>
                </a:cubicBezTo>
                <a:cubicBezTo>
                  <a:pt x="1815" y="172"/>
                  <a:pt x="1815" y="172"/>
                  <a:pt x="1815" y="172"/>
                </a:cubicBezTo>
                <a:cubicBezTo>
                  <a:pt x="1672" y="172"/>
                  <a:pt x="1672" y="172"/>
                  <a:pt x="1672" y="172"/>
                </a:cubicBezTo>
                <a:cubicBezTo>
                  <a:pt x="1672" y="247"/>
                  <a:pt x="1672" y="247"/>
                  <a:pt x="1672" y="247"/>
                </a:cubicBezTo>
                <a:cubicBezTo>
                  <a:pt x="1888" y="247"/>
                  <a:pt x="1888" y="247"/>
                  <a:pt x="1888" y="247"/>
                </a:cubicBezTo>
                <a:cubicBezTo>
                  <a:pt x="1888" y="298"/>
                  <a:pt x="1888" y="298"/>
                  <a:pt x="1888" y="298"/>
                </a:cubicBezTo>
                <a:cubicBezTo>
                  <a:pt x="1609" y="298"/>
                  <a:pt x="1609" y="298"/>
                  <a:pt x="1609" y="298"/>
                </a:cubicBezTo>
                <a:cubicBezTo>
                  <a:pt x="1609" y="6"/>
                  <a:pt x="1609" y="6"/>
                  <a:pt x="1609" y="6"/>
                </a:cubicBezTo>
                <a:cubicBezTo>
                  <a:pt x="1884" y="6"/>
                  <a:pt x="1884" y="6"/>
                  <a:pt x="1884" y="6"/>
                </a:cubicBezTo>
                <a:lnTo>
                  <a:pt x="1884" y="53"/>
                </a:lnTo>
                <a:close/>
                <a:moveTo>
                  <a:pt x="4051" y="53"/>
                </a:moveTo>
                <a:cubicBezTo>
                  <a:pt x="3839" y="53"/>
                  <a:pt x="3839" y="53"/>
                  <a:pt x="3839" y="53"/>
                </a:cubicBezTo>
                <a:cubicBezTo>
                  <a:pt x="3839" y="121"/>
                  <a:pt x="3839" y="121"/>
                  <a:pt x="3839" y="121"/>
                </a:cubicBezTo>
                <a:cubicBezTo>
                  <a:pt x="3982" y="121"/>
                  <a:pt x="3982" y="121"/>
                  <a:pt x="3982" y="121"/>
                </a:cubicBezTo>
                <a:cubicBezTo>
                  <a:pt x="3982" y="172"/>
                  <a:pt x="3982" y="172"/>
                  <a:pt x="3982" y="172"/>
                </a:cubicBezTo>
                <a:cubicBezTo>
                  <a:pt x="3839" y="172"/>
                  <a:pt x="3839" y="172"/>
                  <a:pt x="3839" y="172"/>
                </a:cubicBezTo>
                <a:cubicBezTo>
                  <a:pt x="3839" y="247"/>
                  <a:pt x="3839" y="247"/>
                  <a:pt x="3839" y="247"/>
                </a:cubicBezTo>
                <a:cubicBezTo>
                  <a:pt x="4054" y="247"/>
                  <a:pt x="4054" y="247"/>
                  <a:pt x="4054" y="247"/>
                </a:cubicBezTo>
                <a:cubicBezTo>
                  <a:pt x="4054" y="298"/>
                  <a:pt x="4054" y="298"/>
                  <a:pt x="4054" y="298"/>
                </a:cubicBezTo>
                <a:cubicBezTo>
                  <a:pt x="3775" y="298"/>
                  <a:pt x="3775" y="298"/>
                  <a:pt x="3775" y="298"/>
                </a:cubicBezTo>
                <a:cubicBezTo>
                  <a:pt x="3775" y="6"/>
                  <a:pt x="3775" y="6"/>
                  <a:pt x="3775" y="6"/>
                </a:cubicBezTo>
                <a:cubicBezTo>
                  <a:pt x="4051" y="6"/>
                  <a:pt x="4051" y="6"/>
                  <a:pt x="4051" y="6"/>
                </a:cubicBezTo>
                <a:lnTo>
                  <a:pt x="4051" y="53"/>
                </a:lnTo>
                <a:close/>
                <a:moveTo>
                  <a:pt x="196" y="9"/>
                </a:moveTo>
                <a:cubicBezTo>
                  <a:pt x="129" y="205"/>
                  <a:pt x="129" y="205"/>
                  <a:pt x="129" y="205"/>
                </a:cubicBezTo>
                <a:cubicBezTo>
                  <a:pt x="60" y="9"/>
                  <a:pt x="60" y="9"/>
                  <a:pt x="60" y="9"/>
                </a:cubicBezTo>
                <a:cubicBezTo>
                  <a:pt x="0" y="9"/>
                  <a:pt x="0" y="9"/>
                  <a:pt x="0" y="9"/>
                </a:cubicBezTo>
                <a:cubicBezTo>
                  <a:pt x="104" y="297"/>
                  <a:pt x="104" y="297"/>
                  <a:pt x="104" y="297"/>
                </a:cubicBezTo>
                <a:cubicBezTo>
                  <a:pt x="151" y="297"/>
                  <a:pt x="151" y="297"/>
                  <a:pt x="151" y="297"/>
                </a:cubicBezTo>
                <a:cubicBezTo>
                  <a:pt x="151" y="297"/>
                  <a:pt x="219" y="94"/>
                  <a:pt x="222" y="84"/>
                </a:cubicBezTo>
                <a:cubicBezTo>
                  <a:pt x="225" y="94"/>
                  <a:pt x="295" y="297"/>
                  <a:pt x="295" y="297"/>
                </a:cubicBezTo>
                <a:cubicBezTo>
                  <a:pt x="340" y="297"/>
                  <a:pt x="340" y="297"/>
                  <a:pt x="340" y="297"/>
                </a:cubicBezTo>
                <a:cubicBezTo>
                  <a:pt x="441" y="9"/>
                  <a:pt x="441" y="9"/>
                  <a:pt x="441" y="9"/>
                </a:cubicBezTo>
                <a:cubicBezTo>
                  <a:pt x="383" y="9"/>
                  <a:pt x="383" y="9"/>
                  <a:pt x="383" y="9"/>
                </a:cubicBezTo>
                <a:cubicBezTo>
                  <a:pt x="318" y="205"/>
                  <a:pt x="318" y="205"/>
                  <a:pt x="318" y="205"/>
                </a:cubicBezTo>
                <a:cubicBezTo>
                  <a:pt x="251" y="9"/>
                  <a:pt x="251" y="9"/>
                  <a:pt x="251" y="9"/>
                </a:cubicBezTo>
                <a:lnTo>
                  <a:pt x="196" y="9"/>
                </a:lnTo>
                <a:close/>
                <a:moveTo>
                  <a:pt x="808" y="119"/>
                </a:moveTo>
                <a:cubicBezTo>
                  <a:pt x="808" y="6"/>
                  <a:pt x="808" y="6"/>
                  <a:pt x="808" y="6"/>
                </a:cubicBezTo>
                <a:cubicBezTo>
                  <a:pt x="872" y="6"/>
                  <a:pt x="872" y="6"/>
                  <a:pt x="872" y="6"/>
                </a:cubicBezTo>
                <a:cubicBezTo>
                  <a:pt x="872" y="298"/>
                  <a:pt x="872" y="298"/>
                  <a:pt x="872" y="298"/>
                </a:cubicBezTo>
                <a:cubicBezTo>
                  <a:pt x="808" y="298"/>
                  <a:pt x="808" y="298"/>
                  <a:pt x="808" y="298"/>
                </a:cubicBezTo>
                <a:cubicBezTo>
                  <a:pt x="808" y="174"/>
                  <a:pt x="808" y="174"/>
                  <a:pt x="808" y="174"/>
                </a:cubicBezTo>
                <a:cubicBezTo>
                  <a:pt x="629" y="174"/>
                  <a:pt x="629" y="174"/>
                  <a:pt x="629" y="174"/>
                </a:cubicBezTo>
                <a:cubicBezTo>
                  <a:pt x="629" y="298"/>
                  <a:pt x="629" y="298"/>
                  <a:pt x="629" y="298"/>
                </a:cubicBezTo>
                <a:cubicBezTo>
                  <a:pt x="565" y="298"/>
                  <a:pt x="565" y="298"/>
                  <a:pt x="565" y="298"/>
                </a:cubicBezTo>
                <a:cubicBezTo>
                  <a:pt x="565" y="6"/>
                  <a:pt x="565" y="6"/>
                  <a:pt x="565" y="6"/>
                </a:cubicBezTo>
                <a:cubicBezTo>
                  <a:pt x="629" y="6"/>
                  <a:pt x="629" y="6"/>
                  <a:pt x="629" y="6"/>
                </a:cubicBezTo>
                <a:cubicBezTo>
                  <a:pt x="629" y="119"/>
                  <a:pt x="629" y="119"/>
                  <a:pt x="629" y="119"/>
                </a:cubicBezTo>
                <a:lnTo>
                  <a:pt x="808" y="119"/>
                </a:lnTo>
                <a:close/>
                <a:moveTo>
                  <a:pt x="1020" y="5"/>
                </a:moveTo>
                <a:cubicBezTo>
                  <a:pt x="1083" y="5"/>
                  <a:pt x="1083" y="5"/>
                  <a:pt x="1083" y="5"/>
                </a:cubicBezTo>
                <a:cubicBezTo>
                  <a:pt x="1083" y="298"/>
                  <a:pt x="1083" y="298"/>
                  <a:pt x="1083" y="298"/>
                </a:cubicBezTo>
                <a:cubicBezTo>
                  <a:pt x="1020" y="298"/>
                  <a:pt x="1020" y="298"/>
                  <a:pt x="1020" y="298"/>
                </a:cubicBezTo>
                <a:lnTo>
                  <a:pt x="1020" y="5"/>
                </a:lnTo>
                <a:close/>
                <a:moveTo>
                  <a:pt x="1380" y="298"/>
                </a:moveTo>
                <a:cubicBezTo>
                  <a:pt x="1316" y="298"/>
                  <a:pt x="1316" y="298"/>
                  <a:pt x="1316" y="298"/>
                </a:cubicBezTo>
                <a:cubicBezTo>
                  <a:pt x="1316" y="57"/>
                  <a:pt x="1316" y="57"/>
                  <a:pt x="1316" y="57"/>
                </a:cubicBezTo>
                <a:cubicBezTo>
                  <a:pt x="1199" y="57"/>
                  <a:pt x="1199" y="57"/>
                  <a:pt x="1199" y="57"/>
                </a:cubicBezTo>
                <a:cubicBezTo>
                  <a:pt x="1199" y="6"/>
                  <a:pt x="1199" y="6"/>
                  <a:pt x="1199" y="6"/>
                </a:cubicBezTo>
                <a:cubicBezTo>
                  <a:pt x="1496" y="6"/>
                  <a:pt x="1496" y="6"/>
                  <a:pt x="1496" y="6"/>
                </a:cubicBezTo>
                <a:cubicBezTo>
                  <a:pt x="1496" y="57"/>
                  <a:pt x="1496" y="57"/>
                  <a:pt x="1496" y="57"/>
                </a:cubicBezTo>
                <a:cubicBezTo>
                  <a:pt x="1380" y="57"/>
                  <a:pt x="1380" y="57"/>
                  <a:pt x="1380" y="57"/>
                </a:cubicBezTo>
                <a:lnTo>
                  <a:pt x="1380" y="298"/>
                </a:lnTo>
                <a:close/>
                <a:moveTo>
                  <a:pt x="2613" y="46"/>
                </a:moveTo>
                <a:cubicBezTo>
                  <a:pt x="2586" y="73"/>
                  <a:pt x="2571" y="110"/>
                  <a:pt x="2571" y="152"/>
                </a:cubicBezTo>
                <a:cubicBezTo>
                  <a:pt x="2571" y="256"/>
                  <a:pt x="2653" y="302"/>
                  <a:pt x="2734" y="302"/>
                </a:cubicBezTo>
                <a:cubicBezTo>
                  <a:pt x="2797" y="302"/>
                  <a:pt x="2851" y="265"/>
                  <a:pt x="2851" y="265"/>
                </a:cubicBezTo>
                <a:cubicBezTo>
                  <a:pt x="2852" y="264"/>
                  <a:pt x="2852" y="264"/>
                  <a:pt x="2852" y="264"/>
                </a:cubicBezTo>
                <a:cubicBezTo>
                  <a:pt x="2828" y="221"/>
                  <a:pt x="2828" y="221"/>
                  <a:pt x="2828" y="221"/>
                </a:cubicBezTo>
                <a:cubicBezTo>
                  <a:pt x="2827" y="222"/>
                  <a:pt x="2827" y="222"/>
                  <a:pt x="2827" y="222"/>
                </a:cubicBezTo>
                <a:cubicBezTo>
                  <a:pt x="2827" y="222"/>
                  <a:pt x="2792" y="249"/>
                  <a:pt x="2734" y="249"/>
                </a:cubicBezTo>
                <a:cubicBezTo>
                  <a:pt x="2683" y="249"/>
                  <a:pt x="2629" y="218"/>
                  <a:pt x="2629" y="151"/>
                </a:cubicBezTo>
                <a:cubicBezTo>
                  <a:pt x="2629" y="85"/>
                  <a:pt x="2682" y="50"/>
                  <a:pt x="2734" y="50"/>
                </a:cubicBezTo>
                <a:cubicBezTo>
                  <a:pt x="2782" y="50"/>
                  <a:pt x="2826" y="75"/>
                  <a:pt x="2827" y="75"/>
                </a:cubicBezTo>
                <a:cubicBezTo>
                  <a:pt x="2828" y="76"/>
                  <a:pt x="2828" y="76"/>
                  <a:pt x="2828" y="76"/>
                </a:cubicBezTo>
                <a:cubicBezTo>
                  <a:pt x="2851" y="28"/>
                  <a:pt x="2851" y="28"/>
                  <a:pt x="2851" y="28"/>
                </a:cubicBezTo>
                <a:cubicBezTo>
                  <a:pt x="2851" y="28"/>
                  <a:pt x="2802" y="0"/>
                  <a:pt x="2734" y="0"/>
                </a:cubicBezTo>
                <a:cubicBezTo>
                  <a:pt x="2686" y="0"/>
                  <a:pt x="2643" y="16"/>
                  <a:pt x="2613" y="46"/>
                </a:cubicBezTo>
                <a:moveTo>
                  <a:pt x="3013" y="298"/>
                </a:moveTo>
                <a:cubicBezTo>
                  <a:pt x="3042" y="235"/>
                  <a:pt x="3042" y="235"/>
                  <a:pt x="3042" y="235"/>
                </a:cubicBezTo>
                <a:cubicBezTo>
                  <a:pt x="3175" y="235"/>
                  <a:pt x="3175" y="235"/>
                  <a:pt x="3175" y="235"/>
                </a:cubicBezTo>
                <a:cubicBezTo>
                  <a:pt x="3205" y="298"/>
                  <a:pt x="3205" y="298"/>
                  <a:pt x="3205" y="298"/>
                </a:cubicBezTo>
                <a:cubicBezTo>
                  <a:pt x="3285" y="298"/>
                  <a:pt x="3285" y="298"/>
                  <a:pt x="3285" y="298"/>
                </a:cubicBezTo>
                <a:cubicBezTo>
                  <a:pt x="3130" y="6"/>
                  <a:pt x="3130" y="6"/>
                  <a:pt x="3130" y="6"/>
                </a:cubicBezTo>
                <a:cubicBezTo>
                  <a:pt x="3082" y="6"/>
                  <a:pt x="3082" y="6"/>
                  <a:pt x="3082" y="6"/>
                </a:cubicBezTo>
                <a:cubicBezTo>
                  <a:pt x="2937" y="298"/>
                  <a:pt x="2937" y="298"/>
                  <a:pt x="2937" y="298"/>
                </a:cubicBezTo>
                <a:lnTo>
                  <a:pt x="3013" y="298"/>
                </a:lnTo>
                <a:close/>
                <a:moveTo>
                  <a:pt x="3108" y="81"/>
                </a:moveTo>
                <a:cubicBezTo>
                  <a:pt x="3151" y="185"/>
                  <a:pt x="3151" y="185"/>
                  <a:pt x="3151" y="185"/>
                </a:cubicBezTo>
                <a:cubicBezTo>
                  <a:pt x="3065" y="185"/>
                  <a:pt x="3065" y="185"/>
                  <a:pt x="3065" y="185"/>
                </a:cubicBezTo>
                <a:lnTo>
                  <a:pt x="3108" y="81"/>
                </a:lnTo>
                <a:close/>
                <a:moveTo>
                  <a:pt x="3379" y="270"/>
                </a:moveTo>
                <a:cubicBezTo>
                  <a:pt x="3400" y="222"/>
                  <a:pt x="3400" y="222"/>
                  <a:pt x="3400" y="222"/>
                </a:cubicBezTo>
                <a:cubicBezTo>
                  <a:pt x="3400" y="222"/>
                  <a:pt x="3447" y="253"/>
                  <a:pt x="3506" y="253"/>
                </a:cubicBezTo>
                <a:cubicBezTo>
                  <a:pt x="3531" y="254"/>
                  <a:pt x="3596" y="248"/>
                  <a:pt x="3596" y="214"/>
                </a:cubicBezTo>
                <a:cubicBezTo>
                  <a:pt x="3597" y="146"/>
                  <a:pt x="3370" y="229"/>
                  <a:pt x="3371" y="93"/>
                </a:cubicBezTo>
                <a:cubicBezTo>
                  <a:pt x="3372" y="47"/>
                  <a:pt x="3415" y="1"/>
                  <a:pt x="3508" y="2"/>
                </a:cubicBezTo>
                <a:cubicBezTo>
                  <a:pt x="3585" y="3"/>
                  <a:pt x="3638" y="33"/>
                  <a:pt x="3638" y="33"/>
                </a:cubicBezTo>
                <a:cubicBezTo>
                  <a:pt x="3615" y="78"/>
                  <a:pt x="3615" y="78"/>
                  <a:pt x="3615" y="78"/>
                </a:cubicBezTo>
                <a:cubicBezTo>
                  <a:pt x="3615" y="78"/>
                  <a:pt x="3567" y="51"/>
                  <a:pt x="3509" y="50"/>
                </a:cubicBezTo>
                <a:cubicBezTo>
                  <a:pt x="3476" y="50"/>
                  <a:pt x="3435" y="59"/>
                  <a:pt x="3435" y="83"/>
                </a:cubicBezTo>
                <a:cubicBezTo>
                  <a:pt x="3434" y="154"/>
                  <a:pt x="3661" y="74"/>
                  <a:pt x="3660" y="207"/>
                </a:cubicBezTo>
                <a:cubicBezTo>
                  <a:pt x="3659" y="284"/>
                  <a:pt x="3567" y="302"/>
                  <a:pt x="3507" y="301"/>
                </a:cubicBezTo>
                <a:cubicBezTo>
                  <a:pt x="3419" y="301"/>
                  <a:pt x="3379" y="270"/>
                  <a:pt x="3379" y="270"/>
                </a:cubicBezTo>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1225839498"/>
      </p:ext>
    </p:extLst>
  </p:cSld>
  <p:clrMapOvr>
    <a:masterClrMapping/>
  </p:clrMapOvr>
  <p:hf hdr="0" ftr="0"/>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preserve="1" userDrawn="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6629400" y="4957632"/>
            <a:ext cx="2057400" cy="107722"/>
          </a:xfrm>
          <a:prstGeom prst="rect">
            <a:avLst/>
          </a:prstGeom>
        </p:spPr>
        <p:txBody>
          <a:bodyPr/>
          <a:lstStyle/>
          <a:p>
            <a:fld id="{9D13EC0F-A0DB-440D-9A11-2A5E2998C018}" type="slidenum">
              <a:rPr lang="en-US" smtClean="0"/>
              <a:t>‹Nr.›</a:t>
            </a:fld>
            <a:endParaRPr lang="en-US"/>
          </a:p>
        </p:txBody>
      </p:sp>
      <p:sp>
        <p:nvSpPr>
          <p:cNvPr id="8" name="Freeform 5">
            <a:extLst>
              <a:ext uri="{FF2B5EF4-FFF2-40B4-BE49-F238E27FC236}">
                <a16:creationId xmlns:a16="http://schemas.microsoft.com/office/drawing/2014/main" id="{793C9BBD-1550-2347-AA44-3866FBAF28BE}"/>
              </a:ext>
            </a:extLst>
          </p:cNvPr>
          <p:cNvSpPr>
            <a:spLocks noChangeAspect="1" noEditPoints="1"/>
          </p:cNvSpPr>
          <p:nvPr userDrawn="1"/>
        </p:nvSpPr>
        <p:spPr bwMode="invGray">
          <a:xfrm>
            <a:off x="457200" y="4948270"/>
            <a:ext cx="969169" cy="77788"/>
          </a:xfrm>
          <a:custGeom>
            <a:avLst/>
            <a:gdLst>
              <a:gd name="T0" fmla="*/ 2154 w 4054"/>
              <a:gd name="T1" fmla="*/ 191 h 322"/>
              <a:gd name="T2" fmla="*/ 2243 w 4054"/>
              <a:gd name="T3" fmla="*/ 256 h 322"/>
              <a:gd name="T4" fmla="*/ 2123 w 4054"/>
              <a:gd name="T5" fmla="*/ 47 h 322"/>
              <a:gd name="T6" fmla="*/ 2099 w 4054"/>
              <a:gd name="T7" fmla="*/ 209 h 322"/>
              <a:gd name="T8" fmla="*/ 2310 w 4054"/>
              <a:gd name="T9" fmla="*/ 269 h 322"/>
              <a:gd name="T10" fmla="*/ 2203 w 4054"/>
              <a:gd name="T11" fmla="*/ 55 h 322"/>
              <a:gd name="T12" fmla="*/ 2123 w 4054"/>
              <a:gd name="T13" fmla="*/ 6 h 322"/>
              <a:gd name="T14" fmla="*/ 1672 w 4054"/>
              <a:gd name="T15" fmla="*/ 121 h 322"/>
              <a:gd name="T16" fmla="*/ 1672 w 4054"/>
              <a:gd name="T17" fmla="*/ 172 h 322"/>
              <a:gd name="T18" fmla="*/ 1888 w 4054"/>
              <a:gd name="T19" fmla="*/ 298 h 322"/>
              <a:gd name="T20" fmla="*/ 1884 w 4054"/>
              <a:gd name="T21" fmla="*/ 6 h 322"/>
              <a:gd name="T22" fmla="*/ 3839 w 4054"/>
              <a:gd name="T23" fmla="*/ 53 h 322"/>
              <a:gd name="T24" fmla="*/ 3982 w 4054"/>
              <a:gd name="T25" fmla="*/ 172 h 322"/>
              <a:gd name="T26" fmla="*/ 4054 w 4054"/>
              <a:gd name="T27" fmla="*/ 247 h 322"/>
              <a:gd name="T28" fmla="*/ 3775 w 4054"/>
              <a:gd name="T29" fmla="*/ 6 h 322"/>
              <a:gd name="T30" fmla="*/ 196 w 4054"/>
              <a:gd name="T31" fmla="*/ 9 h 322"/>
              <a:gd name="T32" fmla="*/ 0 w 4054"/>
              <a:gd name="T33" fmla="*/ 9 h 322"/>
              <a:gd name="T34" fmla="*/ 222 w 4054"/>
              <a:gd name="T35" fmla="*/ 84 h 322"/>
              <a:gd name="T36" fmla="*/ 441 w 4054"/>
              <a:gd name="T37" fmla="*/ 9 h 322"/>
              <a:gd name="T38" fmla="*/ 251 w 4054"/>
              <a:gd name="T39" fmla="*/ 9 h 322"/>
              <a:gd name="T40" fmla="*/ 808 w 4054"/>
              <a:gd name="T41" fmla="*/ 6 h 322"/>
              <a:gd name="T42" fmla="*/ 808 w 4054"/>
              <a:gd name="T43" fmla="*/ 298 h 322"/>
              <a:gd name="T44" fmla="*/ 629 w 4054"/>
              <a:gd name="T45" fmla="*/ 298 h 322"/>
              <a:gd name="T46" fmla="*/ 629 w 4054"/>
              <a:gd name="T47" fmla="*/ 6 h 322"/>
              <a:gd name="T48" fmla="*/ 1020 w 4054"/>
              <a:gd name="T49" fmla="*/ 5 h 322"/>
              <a:gd name="T50" fmla="*/ 1020 w 4054"/>
              <a:gd name="T51" fmla="*/ 298 h 322"/>
              <a:gd name="T52" fmla="*/ 1316 w 4054"/>
              <a:gd name="T53" fmla="*/ 298 h 322"/>
              <a:gd name="T54" fmla="*/ 1199 w 4054"/>
              <a:gd name="T55" fmla="*/ 6 h 322"/>
              <a:gd name="T56" fmla="*/ 1380 w 4054"/>
              <a:gd name="T57" fmla="*/ 57 h 322"/>
              <a:gd name="T58" fmla="*/ 2571 w 4054"/>
              <a:gd name="T59" fmla="*/ 152 h 322"/>
              <a:gd name="T60" fmla="*/ 2852 w 4054"/>
              <a:gd name="T61" fmla="*/ 264 h 322"/>
              <a:gd name="T62" fmla="*/ 2734 w 4054"/>
              <a:gd name="T63" fmla="*/ 249 h 322"/>
              <a:gd name="T64" fmla="*/ 2827 w 4054"/>
              <a:gd name="T65" fmla="*/ 75 h 322"/>
              <a:gd name="T66" fmla="*/ 2734 w 4054"/>
              <a:gd name="T67" fmla="*/ 0 h 322"/>
              <a:gd name="T68" fmla="*/ 3042 w 4054"/>
              <a:gd name="T69" fmla="*/ 235 h 322"/>
              <a:gd name="T70" fmla="*/ 3285 w 4054"/>
              <a:gd name="T71" fmla="*/ 298 h 322"/>
              <a:gd name="T72" fmla="*/ 2937 w 4054"/>
              <a:gd name="T73" fmla="*/ 298 h 322"/>
              <a:gd name="T74" fmla="*/ 3151 w 4054"/>
              <a:gd name="T75" fmla="*/ 185 h 322"/>
              <a:gd name="T76" fmla="*/ 3379 w 4054"/>
              <a:gd name="T77" fmla="*/ 270 h 322"/>
              <a:gd name="T78" fmla="*/ 3596 w 4054"/>
              <a:gd name="T79" fmla="*/ 214 h 322"/>
              <a:gd name="T80" fmla="*/ 3638 w 4054"/>
              <a:gd name="T81" fmla="*/ 33 h 322"/>
              <a:gd name="T82" fmla="*/ 3435 w 4054"/>
              <a:gd name="T83" fmla="*/ 83 h 322"/>
              <a:gd name="T84" fmla="*/ 3379 w 4054"/>
              <a:gd name="T85" fmla="*/ 270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4054" h="322">
                <a:moveTo>
                  <a:pt x="2161" y="236"/>
                </a:moveTo>
                <a:cubicBezTo>
                  <a:pt x="2154" y="225"/>
                  <a:pt x="2152" y="215"/>
                  <a:pt x="2152" y="207"/>
                </a:cubicBezTo>
                <a:cubicBezTo>
                  <a:pt x="2152" y="197"/>
                  <a:pt x="2154" y="191"/>
                  <a:pt x="2154" y="191"/>
                </a:cubicBezTo>
                <a:cubicBezTo>
                  <a:pt x="2163" y="160"/>
                  <a:pt x="2198" y="146"/>
                  <a:pt x="2203" y="143"/>
                </a:cubicBezTo>
                <a:cubicBezTo>
                  <a:pt x="2279" y="232"/>
                  <a:pt x="2279" y="232"/>
                  <a:pt x="2279" y="232"/>
                </a:cubicBezTo>
                <a:cubicBezTo>
                  <a:pt x="2277" y="234"/>
                  <a:pt x="2267" y="246"/>
                  <a:pt x="2243" y="256"/>
                </a:cubicBezTo>
                <a:cubicBezTo>
                  <a:pt x="2214" y="269"/>
                  <a:pt x="2178" y="260"/>
                  <a:pt x="2161" y="236"/>
                </a:cubicBezTo>
                <a:moveTo>
                  <a:pt x="2123" y="6"/>
                </a:moveTo>
                <a:cubicBezTo>
                  <a:pt x="2123" y="47"/>
                  <a:pt x="2123" y="47"/>
                  <a:pt x="2123" y="47"/>
                </a:cubicBezTo>
                <a:cubicBezTo>
                  <a:pt x="2172" y="105"/>
                  <a:pt x="2172" y="105"/>
                  <a:pt x="2172" y="105"/>
                </a:cubicBezTo>
                <a:cubicBezTo>
                  <a:pt x="2158" y="112"/>
                  <a:pt x="2117" y="137"/>
                  <a:pt x="2103" y="181"/>
                </a:cubicBezTo>
                <a:cubicBezTo>
                  <a:pt x="2103" y="181"/>
                  <a:pt x="2099" y="192"/>
                  <a:pt x="2099" y="209"/>
                </a:cubicBezTo>
                <a:cubicBezTo>
                  <a:pt x="2099" y="224"/>
                  <a:pt x="2103" y="244"/>
                  <a:pt x="2117" y="264"/>
                </a:cubicBezTo>
                <a:cubicBezTo>
                  <a:pt x="2146" y="305"/>
                  <a:pt x="2212" y="322"/>
                  <a:pt x="2264" y="300"/>
                </a:cubicBezTo>
                <a:cubicBezTo>
                  <a:pt x="2265" y="300"/>
                  <a:pt x="2281" y="295"/>
                  <a:pt x="2310" y="269"/>
                </a:cubicBezTo>
                <a:cubicBezTo>
                  <a:pt x="2338" y="302"/>
                  <a:pt x="2338" y="302"/>
                  <a:pt x="2338" y="302"/>
                </a:cubicBezTo>
                <a:cubicBezTo>
                  <a:pt x="2410" y="302"/>
                  <a:pt x="2410" y="302"/>
                  <a:pt x="2410" y="302"/>
                </a:cubicBezTo>
                <a:cubicBezTo>
                  <a:pt x="2203" y="55"/>
                  <a:pt x="2203" y="55"/>
                  <a:pt x="2203" y="55"/>
                </a:cubicBezTo>
                <a:cubicBezTo>
                  <a:pt x="2351" y="55"/>
                  <a:pt x="2351" y="55"/>
                  <a:pt x="2351" y="55"/>
                </a:cubicBezTo>
                <a:cubicBezTo>
                  <a:pt x="2351" y="6"/>
                  <a:pt x="2351" y="6"/>
                  <a:pt x="2351" y="6"/>
                </a:cubicBezTo>
                <a:lnTo>
                  <a:pt x="2123" y="6"/>
                </a:lnTo>
                <a:close/>
                <a:moveTo>
                  <a:pt x="1884" y="53"/>
                </a:moveTo>
                <a:cubicBezTo>
                  <a:pt x="1672" y="53"/>
                  <a:pt x="1672" y="53"/>
                  <a:pt x="1672" y="53"/>
                </a:cubicBezTo>
                <a:cubicBezTo>
                  <a:pt x="1672" y="121"/>
                  <a:pt x="1672" y="121"/>
                  <a:pt x="1672" y="121"/>
                </a:cubicBezTo>
                <a:cubicBezTo>
                  <a:pt x="1815" y="121"/>
                  <a:pt x="1815" y="121"/>
                  <a:pt x="1815" y="121"/>
                </a:cubicBezTo>
                <a:cubicBezTo>
                  <a:pt x="1815" y="172"/>
                  <a:pt x="1815" y="172"/>
                  <a:pt x="1815" y="172"/>
                </a:cubicBezTo>
                <a:cubicBezTo>
                  <a:pt x="1672" y="172"/>
                  <a:pt x="1672" y="172"/>
                  <a:pt x="1672" y="172"/>
                </a:cubicBezTo>
                <a:cubicBezTo>
                  <a:pt x="1672" y="247"/>
                  <a:pt x="1672" y="247"/>
                  <a:pt x="1672" y="247"/>
                </a:cubicBezTo>
                <a:cubicBezTo>
                  <a:pt x="1888" y="247"/>
                  <a:pt x="1888" y="247"/>
                  <a:pt x="1888" y="247"/>
                </a:cubicBezTo>
                <a:cubicBezTo>
                  <a:pt x="1888" y="298"/>
                  <a:pt x="1888" y="298"/>
                  <a:pt x="1888" y="298"/>
                </a:cubicBezTo>
                <a:cubicBezTo>
                  <a:pt x="1609" y="298"/>
                  <a:pt x="1609" y="298"/>
                  <a:pt x="1609" y="298"/>
                </a:cubicBezTo>
                <a:cubicBezTo>
                  <a:pt x="1609" y="6"/>
                  <a:pt x="1609" y="6"/>
                  <a:pt x="1609" y="6"/>
                </a:cubicBezTo>
                <a:cubicBezTo>
                  <a:pt x="1884" y="6"/>
                  <a:pt x="1884" y="6"/>
                  <a:pt x="1884" y="6"/>
                </a:cubicBezTo>
                <a:lnTo>
                  <a:pt x="1884" y="53"/>
                </a:lnTo>
                <a:close/>
                <a:moveTo>
                  <a:pt x="4051" y="53"/>
                </a:moveTo>
                <a:cubicBezTo>
                  <a:pt x="3839" y="53"/>
                  <a:pt x="3839" y="53"/>
                  <a:pt x="3839" y="53"/>
                </a:cubicBezTo>
                <a:cubicBezTo>
                  <a:pt x="3839" y="121"/>
                  <a:pt x="3839" y="121"/>
                  <a:pt x="3839" y="121"/>
                </a:cubicBezTo>
                <a:cubicBezTo>
                  <a:pt x="3982" y="121"/>
                  <a:pt x="3982" y="121"/>
                  <a:pt x="3982" y="121"/>
                </a:cubicBezTo>
                <a:cubicBezTo>
                  <a:pt x="3982" y="172"/>
                  <a:pt x="3982" y="172"/>
                  <a:pt x="3982" y="172"/>
                </a:cubicBezTo>
                <a:cubicBezTo>
                  <a:pt x="3839" y="172"/>
                  <a:pt x="3839" y="172"/>
                  <a:pt x="3839" y="172"/>
                </a:cubicBezTo>
                <a:cubicBezTo>
                  <a:pt x="3839" y="247"/>
                  <a:pt x="3839" y="247"/>
                  <a:pt x="3839" y="247"/>
                </a:cubicBezTo>
                <a:cubicBezTo>
                  <a:pt x="4054" y="247"/>
                  <a:pt x="4054" y="247"/>
                  <a:pt x="4054" y="247"/>
                </a:cubicBezTo>
                <a:cubicBezTo>
                  <a:pt x="4054" y="298"/>
                  <a:pt x="4054" y="298"/>
                  <a:pt x="4054" y="298"/>
                </a:cubicBezTo>
                <a:cubicBezTo>
                  <a:pt x="3775" y="298"/>
                  <a:pt x="3775" y="298"/>
                  <a:pt x="3775" y="298"/>
                </a:cubicBezTo>
                <a:cubicBezTo>
                  <a:pt x="3775" y="6"/>
                  <a:pt x="3775" y="6"/>
                  <a:pt x="3775" y="6"/>
                </a:cubicBezTo>
                <a:cubicBezTo>
                  <a:pt x="4051" y="6"/>
                  <a:pt x="4051" y="6"/>
                  <a:pt x="4051" y="6"/>
                </a:cubicBezTo>
                <a:lnTo>
                  <a:pt x="4051" y="53"/>
                </a:lnTo>
                <a:close/>
                <a:moveTo>
                  <a:pt x="196" y="9"/>
                </a:moveTo>
                <a:cubicBezTo>
                  <a:pt x="129" y="205"/>
                  <a:pt x="129" y="205"/>
                  <a:pt x="129" y="205"/>
                </a:cubicBezTo>
                <a:cubicBezTo>
                  <a:pt x="60" y="9"/>
                  <a:pt x="60" y="9"/>
                  <a:pt x="60" y="9"/>
                </a:cubicBezTo>
                <a:cubicBezTo>
                  <a:pt x="0" y="9"/>
                  <a:pt x="0" y="9"/>
                  <a:pt x="0" y="9"/>
                </a:cubicBezTo>
                <a:cubicBezTo>
                  <a:pt x="104" y="297"/>
                  <a:pt x="104" y="297"/>
                  <a:pt x="104" y="297"/>
                </a:cubicBezTo>
                <a:cubicBezTo>
                  <a:pt x="151" y="297"/>
                  <a:pt x="151" y="297"/>
                  <a:pt x="151" y="297"/>
                </a:cubicBezTo>
                <a:cubicBezTo>
                  <a:pt x="151" y="297"/>
                  <a:pt x="219" y="94"/>
                  <a:pt x="222" y="84"/>
                </a:cubicBezTo>
                <a:cubicBezTo>
                  <a:pt x="225" y="94"/>
                  <a:pt x="295" y="297"/>
                  <a:pt x="295" y="297"/>
                </a:cubicBezTo>
                <a:cubicBezTo>
                  <a:pt x="340" y="297"/>
                  <a:pt x="340" y="297"/>
                  <a:pt x="340" y="297"/>
                </a:cubicBezTo>
                <a:cubicBezTo>
                  <a:pt x="441" y="9"/>
                  <a:pt x="441" y="9"/>
                  <a:pt x="441" y="9"/>
                </a:cubicBezTo>
                <a:cubicBezTo>
                  <a:pt x="383" y="9"/>
                  <a:pt x="383" y="9"/>
                  <a:pt x="383" y="9"/>
                </a:cubicBezTo>
                <a:cubicBezTo>
                  <a:pt x="318" y="205"/>
                  <a:pt x="318" y="205"/>
                  <a:pt x="318" y="205"/>
                </a:cubicBezTo>
                <a:cubicBezTo>
                  <a:pt x="251" y="9"/>
                  <a:pt x="251" y="9"/>
                  <a:pt x="251" y="9"/>
                </a:cubicBezTo>
                <a:lnTo>
                  <a:pt x="196" y="9"/>
                </a:lnTo>
                <a:close/>
                <a:moveTo>
                  <a:pt x="808" y="119"/>
                </a:moveTo>
                <a:cubicBezTo>
                  <a:pt x="808" y="6"/>
                  <a:pt x="808" y="6"/>
                  <a:pt x="808" y="6"/>
                </a:cubicBezTo>
                <a:cubicBezTo>
                  <a:pt x="872" y="6"/>
                  <a:pt x="872" y="6"/>
                  <a:pt x="872" y="6"/>
                </a:cubicBezTo>
                <a:cubicBezTo>
                  <a:pt x="872" y="298"/>
                  <a:pt x="872" y="298"/>
                  <a:pt x="872" y="298"/>
                </a:cubicBezTo>
                <a:cubicBezTo>
                  <a:pt x="808" y="298"/>
                  <a:pt x="808" y="298"/>
                  <a:pt x="808" y="298"/>
                </a:cubicBezTo>
                <a:cubicBezTo>
                  <a:pt x="808" y="174"/>
                  <a:pt x="808" y="174"/>
                  <a:pt x="808" y="174"/>
                </a:cubicBezTo>
                <a:cubicBezTo>
                  <a:pt x="629" y="174"/>
                  <a:pt x="629" y="174"/>
                  <a:pt x="629" y="174"/>
                </a:cubicBezTo>
                <a:cubicBezTo>
                  <a:pt x="629" y="298"/>
                  <a:pt x="629" y="298"/>
                  <a:pt x="629" y="298"/>
                </a:cubicBezTo>
                <a:cubicBezTo>
                  <a:pt x="565" y="298"/>
                  <a:pt x="565" y="298"/>
                  <a:pt x="565" y="298"/>
                </a:cubicBezTo>
                <a:cubicBezTo>
                  <a:pt x="565" y="6"/>
                  <a:pt x="565" y="6"/>
                  <a:pt x="565" y="6"/>
                </a:cubicBezTo>
                <a:cubicBezTo>
                  <a:pt x="629" y="6"/>
                  <a:pt x="629" y="6"/>
                  <a:pt x="629" y="6"/>
                </a:cubicBezTo>
                <a:cubicBezTo>
                  <a:pt x="629" y="119"/>
                  <a:pt x="629" y="119"/>
                  <a:pt x="629" y="119"/>
                </a:cubicBezTo>
                <a:lnTo>
                  <a:pt x="808" y="119"/>
                </a:lnTo>
                <a:close/>
                <a:moveTo>
                  <a:pt x="1020" y="5"/>
                </a:moveTo>
                <a:cubicBezTo>
                  <a:pt x="1083" y="5"/>
                  <a:pt x="1083" y="5"/>
                  <a:pt x="1083" y="5"/>
                </a:cubicBezTo>
                <a:cubicBezTo>
                  <a:pt x="1083" y="298"/>
                  <a:pt x="1083" y="298"/>
                  <a:pt x="1083" y="298"/>
                </a:cubicBezTo>
                <a:cubicBezTo>
                  <a:pt x="1020" y="298"/>
                  <a:pt x="1020" y="298"/>
                  <a:pt x="1020" y="298"/>
                </a:cubicBezTo>
                <a:lnTo>
                  <a:pt x="1020" y="5"/>
                </a:lnTo>
                <a:close/>
                <a:moveTo>
                  <a:pt x="1380" y="298"/>
                </a:moveTo>
                <a:cubicBezTo>
                  <a:pt x="1316" y="298"/>
                  <a:pt x="1316" y="298"/>
                  <a:pt x="1316" y="298"/>
                </a:cubicBezTo>
                <a:cubicBezTo>
                  <a:pt x="1316" y="57"/>
                  <a:pt x="1316" y="57"/>
                  <a:pt x="1316" y="57"/>
                </a:cubicBezTo>
                <a:cubicBezTo>
                  <a:pt x="1199" y="57"/>
                  <a:pt x="1199" y="57"/>
                  <a:pt x="1199" y="57"/>
                </a:cubicBezTo>
                <a:cubicBezTo>
                  <a:pt x="1199" y="6"/>
                  <a:pt x="1199" y="6"/>
                  <a:pt x="1199" y="6"/>
                </a:cubicBezTo>
                <a:cubicBezTo>
                  <a:pt x="1496" y="6"/>
                  <a:pt x="1496" y="6"/>
                  <a:pt x="1496" y="6"/>
                </a:cubicBezTo>
                <a:cubicBezTo>
                  <a:pt x="1496" y="57"/>
                  <a:pt x="1496" y="57"/>
                  <a:pt x="1496" y="57"/>
                </a:cubicBezTo>
                <a:cubicBezTo>
                  <a:pt x="1380" y="57"/>
                  <a:pt x="1380" y="57"/>
                  <a:pt x="1380" y="57"/>
                </a:cubicBezTo>
                <a:lnTo>
                  <a:pt x="1380" y="298"/>
                </a:lnTo>
                <a:close/>
                <a:moveTo>
                  <a:pt x="2613" y="46"/>
                </a:moveTo>
                <a:cubicBezTo>
                  <a:pt x="2586" y="73"/>
                  <a:pt x="2571" y="110"/>
                  <a:pt x="2571" y="152"/>
                </a:cubicBezTo>
                <a:cubicBezTo>
                  <a:pt x="2571" y="256"/>
                  <a:pt x="2653" y="302"/>
                  <a:pt x="2734" y="302"/>
                </a:cubicBezTo>
                <a:cubicBezTo>
                  <a:pt x="2797" y="302"/>
                  <a:pt x="2851" y="265"/>
                  <a:pt x="2851" y="265"/>
                </a:cubicBezTo>
                <a:cubicBezTo>
                  <a:pt x="2852" y="264"/>
                  <a:pt x="2852" y="264"/>
                  <a:pt x="2852" y="264"/>
                </a:cubicBezTo>
                <a:cubicBezTo>
                  <a:pt x="2828" y="221"/>
                  <a:pt x="2828" y="221"/>
                  <a:pt x="2828" y="221"/>
                </a:cubicBezTo>
                <a:cubicBezTo>
                  <a:pt x="2827" y="222"/>
                  <a:pt x="2827" y="222"/>
                  <a:pt x="2827" y="222"/>
                </a:cubicBezTo>
                <a:cubicBezTo>
                  <a:pt x="2827" y="222"/>
                  <a:pt x="2792" y="249"/>
                  <a:pt x="2734" y="249"/>
                </a:cubicBezTo>
                <a:cubicBezTo>
                  <a:pt x="2683" y="249"/>
                  <a:pt x="2629" y="218"/>
                  <a:pt x="2629" y="151"/>
                </a:cubicBezTo>
                <a:cubicBezTo>
                  <a:pt x="2629" y="85"/>
                  <a:pt x="2682" y="50"/>
                  <a:pt x="2734" y="50"/>
                </a:cubicBezTo>
                <a:cubicBezTo>
                  <a:pt x="2782" y="50"/>
                  <a:pt x="2826" y="75"/>
                  <a:pt x="2827" y="75"/>
                </a:cubicBezTo>
                <a:cubicBezTo>
                  <a:pt x="2828" y="76"/>
                  <a:pt x="2828" y="76"/>
                  <a:pt x="2828" y="76"/>
                </a:cubicBezTo>
                <a:cubicBezTo>
                  <a:pt x="2851" y="28"/>
                  <a:pt x="2851" y="28"/>
                  <a:pt x="2851" y="28"/>
                </a:cubicBezTo>
                <a:cubicBezTo>
                  <a:pt x="2851" y="28"/>
                  <a:pt x="2802" y="0"/>
                  <a:pt x="2734" y="0"/>
                </a:cubicBezTo>
                <a:cubicBezTo>
                  <a:pt x="2686" y="0"/>
                  <a:pt x="2643" y="16"/>
                  <a:pt x="2613" y="46"/>
                </a:cubicBezTo>
                <a:moveTo>
                  <a:pt x="3013" y="298"/>
                </a:moveTo>
                <a:cubicBezTo>
                  <a:pt x="3042" y="235"/>
                  <a:pt x="3042" y="235"/>
                  <a:pt x="3042" y="235"/>
                </a:cubicBezTo>
                <a:cubicBezTo>
                  <a:pt x="3175" y="235"/>
                  <a:pt x="3175" y="235"/>
                  <a:pt x="3175" y="235"/>
                </a:cubicBezTo>
                <a:cubicBezTo>
                  <a:pt x="3205" y="298"/>
                  <a:pt x="3205" y="298"/>
                  <a:pt x="3205" y="298"/>
                </a:cubicBezTo>
                <a:cubicBezTo>
                  <a:pt x="3285" y="298"/>
                  <a:pt x="3285" y="298"/>
                  <a:pt x="3285" y="298"/>
                </a:cubicBezTo>
                <a:cubicBezTo>
                  <a:pt x="3130" y="6"/>
                  <a:pt x="3130" y="6"/>
                  <a:pt x="3130" y="6"/>
                </a:cubicBezTo>
                <a:cubicBezTo>
                  <a:pt x="3082" y="6"/>
                  <a:pt x="3082" y="6"/>
                  <a:pt x="3082" y="6"/>
                </a:cubicBezTo>
                <a:cubicBezTo>
                  <a:pt x="2937" y="298"/>
                  <a:pt x="2937" y="298"/>
                  <a:pt x="2937" y="298"/>
                </a:cubicBezTo>
                <a:lnTo>
                  <a:pt x="3013" y="298"/>
                </a:lnTo>
                <a:close/>
                <a:moveTo>
                  <a:pt x="3108" y="81"/>
                </a:moveTo>
                <a:cubicBezTo>
                  <a:pt x="3151" y="185"/>
                  <a:pt x="3151" y="185"/>
                  <a:pt x="3151" y="185"/>
                </a:cubicBezTo>
                <a:cubicBezTo>
                  <a:pt x="3065" y="185"/>
                  <a:pt x="3065" y="185"/>
                  <a:pt x="3065" y="185"/>
                </a:cubicBezTo>
                <a:lnTo>
                  <a:pt x="3108" y="81"/>
                </a:lnTo>
                <a:close/>
                <a:moveTo>
                  <a:pt x="3379" y="270"/>
                </a:moveTo>
                <a:cubicBezTo>
                  <a:pt x="3400" y="222"/>
                  <a:pt x="3400" y="222"/>
                  <a:pt x="3400" y="222"/>
                </a:cubicBezTo>
                <a:cubicBezTo>
                  <a:pt x="3400" y="222"/>
                  <a:pt x="3447" y="253"/>
                  <a:pt x="3506" y="253"/>
                </a:cubicBezTo>
                <a:cubicBezTo>
                  <a:pt x="3531" y="254"/>
                  <a:pt x="3596" y="248"/>
                  <a:pt x="3596" y="214"/>
                </a:cubicBezTo>
                <a:cubicBezTo>
                  <a:pt x="3597" y="146"/>
                  <a:pt x="3370" y="229"/>
                  <a:pt x="3371" y="93"/>
                </a:cubicBezTo>
                <a:cubicBezTo>
                  <a:pt x="3372" y="47"/>
                  <a:pt x="3415" y="1"/>
                  <a:pt x="3508" y="2"/>
                </a:cubicBezTo>
                <a:cubicBezTo>
                  <a:pt x="3585" y="3"/>
                  <a:pt x="3638" y="33"/>
                  <a:pt x="3638" y="33"/>
                </a:cubicBezTo>
                <a:cubicBezTo>
                  <a:pt x="3615" y="78"/>
                  <a:pt x="3615" y="78"/>
                  <a:pt x="3615" y="78"/>
                </a:cubicBezTo>
                <a:cubicBezTo>
                  <a:pt x="3615" y="78"/>
                  <a:pt x="3567" y="51"/>
                  <a:pt x="3509" y="50"/>
                </a:cubicBezTo>
                <a:cubicBezTo>
                  <a:pt x="3476" y="50"/>
                  <a:pt x="3435" y="59"/>
                  <a:pt x="3435" y="83"/>
                </a:cubicBezTo>
                <a:cubicBezTo>
                  <a:pt x="3434" y="154"/>
                  <a:pt x="3661" y="74"/>
                  <a:pt x="3660" y="207"/>
                </a:cubicBezTo>
                <a:cubicBezTo>
                  <a:pt x="3659" y="284"/>
                  <a:pt x="3567" y="302"/>
                  <a:pt x="3507" y="301"/>
                </a:cubicBezTo>
                <a:cubicBezTo>
                  <a:pt x="3419" y="301"/>
                  <a:pt x="3379" y="270"/>
                  <a:pt x="3379" y="270"/>
                </a:cubicBezTo>
              </a:path>
            </a:pathLst>
          </a:custGeom>
          <a:solidFill>
            <a:schemeClr val="tx2"/>
          </a:solidFill>
          <a:ln>
            <a:noFill/>
          </a:ln>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176834576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cSld name="1_Title and Bulle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mj-lt"/>
              </a:defRPr>
            </a:lvl1pPr>
          </a:lstStyle>
          <a:p>
            <a:r>
              <a:rPr lang="en-US"/>
              <a:t>Click to edit Master title style</a:t>
            </a:r>
            <a:endParaRPr lang="en-US" dirty="0"/>
          </a:p>
        </p:txBody>
      </p:sp>
      <p:sp>
        <p:nvSpPr>
          <p:cNvPr id="7" name="Text Placeholder 6"/>
          <p:cNvSpPr>
            <a:spLocks noGrp="1"/>
          </p:cNvSpPr>
          <p:nvPr>
            <p:ph type="body" sz="quarter" idx="12"/>
          </p:nvPr>
        </p:nvSpPr>
        <p:spPr>
          <a:xfrm>
            <a:off x="475200" y="1491854"/>
            <a:ext cx="8150400" cy="3087347"/>
          </a:xfrm>
        </p:spPr>
        <p:txBody>
          <a:bodyPr/>
          <a:lstStyle>
            <a:lvl2pPr marL="576072" indent="-246888">
              <a:buFont typeface="Arial" panose="020B0604020202020204" pitchFamily="34" charset="0"/>
              <a:buChar char="–"/>
              <a:defRPr/>
            </a:lvl2pPr>
            <a:lvl3pPr marL="822960" indent="-205740">
              <a:buFont typeface="Arial" panose="020B0604020202020204" pitchFamily="34" charset="0"/>
              <a:buChar char="•"/>
              <a:defRPr/>
            </a:lvl3pPr>
            <a:lvl4pPr marL="1030320" indent="-205740">
              <a:buFont typeface="Arial" panose="020B0604020202020204" pitchFamily="34" charset="0"/>
              <a:buChar char="•"/>
              <a:defRPr/>
            </a:lvl4pPr>
            <a:lvl5pPr marL="1237680" indent="-205740">
              <a:buFont typeface="Arial" panose="020B0604020202020204" pitchFamily="34" charset="0"/>
              <a:buChar cha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dirty="0"/>
          </a:p>
        </p:txBody>
      </p:sp>
      <p:sp>
        <p:nvSpPr>
          <p:cNvPr id="8" name="Footer Placeholder 7"/>
          <p:cNvSpPr>
            <a:spLocks noGrp="1"/>
          </p:cNvSpPr>
          <p:nvPr>
            <p:ph type="ftr" sz="quarter" idx="13"/>
          </p:nvPr>
        </p:nvSpPr>
        <p:spPr/>
        <p:txBody>
          <a:bodyPr/>
          <a:lstStyle>
            <a:lvl1pPr>
              <a:defRPr>
                <a:latin typeface="+mj-lt"/>
              </a:defRPr>
            </a:lvl1pPr>
          </a:lstStyle>
          <a:p>
            <a:endParaRPr lang="en-US" dirty="0">
              <a:solidFill>
                <a:srgbClr val="00A5D9"/>
              </a:solidFill>
            </a:endParaRPr>
          </a:p>
        </p:txBody>
      </p:sp>
      <p:sp>
        <p:nvSpPr>
          <p:cNvPr id="9" name="Slide Number Placeholder 8"/>
          <p:cNvSpPr>
            <a:spLocks noGrp="1"/>
          </p:cNvSpPr>
          <p:nvPr>
            <p:ph type="sldNum" sz="quarter" idx="14"/>
          </p:nvPr>
        </p:nvSpPr>
        <p:spPr/>
        <p:txBody>
          <a:bodyPr/>
          <a:lstStyle>
            <a:lvl1pPr>
              <a:defRPr>
                <a:latin typeface="+mj-lt"/>
              </a:defRPr>
            </a:lvl1pPr>
          </a:lstStyle>
          <a:p>
            <a:fld id="{8E141AF1-466E-4D9F-B74C-45FFEB47CA13}" type="slidenum">
              <a:rPr lang="en-US" smtClean="0">
                <a:solidFill>
                  <a:srgbClr val="00A5D9"/>
                </a:solidFill>
              </a:rPr>
              <a:pPr/>
              <a:t>‹Nr.›</a:t>
            </a:fld>
            <a:endParaRPr lang="en-US" dirty="0">
              <a:solidFill>
                <a:srgbClr val="00A5D9"/>
              </a:solidFill>
            </a:endParaRPr>
          </a:p>
        </p:txBody>
      </p:sp>
      <p:cxnSp>
        <p:nvCxnSpPr>
          <p:cNvPr id="6" name="Straight Connector 5"/>
          <p:cNvCxnSpPr/>
          <p:nvPr/>
        </p:nvCxnSpPr>
        <p:spPr bwMode="auto">
          <a:xfrm>
            <a:off x="476250" y="1028936"/>
            <a:ext cx="457200" cy="0"/>
          </a:xfrm>
          <a:prstGeom prst="line">
            <a:avLst/>
          </a:prstGeom>
          <a:solidFill>
            <a:srgbClr val="3656AB"/>
          </a:solidFill>
          <a:ln w="12700" cap="flat" cmpd="sng" algn="ctr">
            <a:solidFill>
              <a:schemeClr val="accent1"/>
            </a:solidFill>
            <a:prstDash val="solid"/>
            <a:round/>
            <a:headEnd type="none" w="med" len="med"/>
            <a:tailEnd type="none"/>
          </a:ln>
          <a:effectLst/>
        </p:spPr>
      </p:cxnSp>
      <p:cxnSp>
        <p:nvCxnSpPr>
          <p:cNvPr id="10" name="Straight Connector 9"/>
          <p:cNvCxnSpPr/>
          <p:nvPr/>
        </p:nvCxnSpPr>
        <p:spPr bwMode="auto">
          <a:xfrm>
            <a:off x="476250" y="1028936"/>
            <a:ext cx="457200" cy="0"/>
          </a:xfrm>
          <a:prstGeom prst="line">
            <a:avLst/>
          </a:prstGeom>
          <a:solidFill>
            <a:srgbClr val="3656AB"/>
          </a:solidFill>
          <a:ln w="12700" cap="flat" cmpd="sng" algn="ctr">
            <a:solidFill>
              <a:schemeClr val="accent1"/>
            </a:solidFill>
            <a:prstDash val="solid"/>
            <a:round/>
            <a:headEnd type="none" w="med" len="med"/>
            <a:tailEnd type="none"/>
          </a:ln>
          <a:effectLst/>
        </p:spPr>
      </p:cxnSp>
      <p:cxnSp>
        <p:nvCxnSpPr>
          <p:cNvPr id="11" name="Straight Connector 10"/>
          <p:cNvCxnSpPr/>
          <p:nvPr/>
        </p:nvCxnSpPr>
        <p:spPr bwMode="auto">
          <a:xfrm>
            <a:off x="476250" y="1028936"/>
            <a:ext cx="457200" cy="0"/>
          </a:xfrm>
          <a:prstGeom prst="line">
            <a:avLst/>
          </a:prstGeom>
          <a:solidFill>
            <a:srgbClr val="3656AB"/>
          </a:solidFill>
          <a:ln w="12700" cap="flat" cmpd="sng" algn="ctr">
            <a:solidFill>
              <a:schemeClr val="accent1"/>
            </a:solidFill>
            <a:prstDash val="solid"/>
            <a:round/>
            <a:headEnd type="none" w="med" len="med"/>
            <a:tailEnd type="none"/>
          </a:ln>
          <a:effectLst/>
        </p:spPr>
      </p:cxnSp>
      <p:cxnSp>
        <p:nvCxnSpPr>
          <p:cNvPr id="12" name="Straight Connector 11"/>
          <p:cNvCxnSpPr/>
          <p:nvPr/>
        </p:nvCxnSpPr>
        <p:spPr bwMode="auto">
          <a:xfrm>
            <a:off x="476250" y="1028936"/>
            <a:ext cx="457200" cy="0"/>
          </a:xfrm>
          <a:prstGeom prst="line">
            <a:avLst/>
          </a:prstGeom>
          <a:solidFill>
            <a:srgbClr val="3656AB"/>
          </a:solidFill>
          <a:ln w="12700" cap="flat" cmpd="sng" algn="ctr">
            <a:solidFill>
              <a:schemeClr val="accent1"/>
            </a:solidFill>
            <a:prstDash val="solid"/>
            <a:round/>
            <a:headEnd type="none" w="med" len="med"/>
            <a:tailEnd type="none"/>
          </a:ln>
          <a:effectLst/>
        </p:spPr>
      </p:cxnSp>
      <p:cxnSp>
        <p:nvCxnSpPr>
          <p:cNvPr id="13" name="Straight Connector 12"/>
          <p:cNvCxnSpPr/>
          <p:nvPr/>
        </p:nvCxnSpPr>
        <p:spPr bwMode="auto">
          <a:xfrm>
            <a:off x="476250" y="1028936"/>
            <a:ext cx="457200" cy="0"/>
          </a:xfrm>
          <a:prstGeom prst="line">
            <a:avLst/>
          </a:prstGeom>
          <a:solidFill>
            <a:srgbClr val="3656AB"/>
          </a:solidFill>
          <a:ln w="12700" cap="flat" cmpd="sng" algn="ctr">
            <a:solidFill>
              <a:schemeClr val="accent1"/>
            </a:solidFill>
            <a:prstDash val="solid"/>
            <a:round/>
            <a:headEnd type="none" w="med" len="med"/>
            <a:tailEnd type="none"/>
          </a:ln>
          <a:effectLst/>
        </p:spPr>
      </p:cxnSp>
      <p:cxnSp>
        <p:nvCxnSpPr>
          <p:cNvPr id="14" name="Straight Connector 13"/>
          <p:cNvCxnSpPr/>
          <p:nvPr/>
        </p:nvCxnSpPr>
        <p:spPr bwMode="auto">
          <a:xfrm>
            <a:off x="476250" y="1028936"/>
            <a:ext cx="457200" cy="0"/>
          </a:xfrm>
          <a:prstGeom prst="line">
            <a:avLst/>
          </a:prstGeom>
          <a:solidFill>
            <a:srgbClr val="3656AB"/>
          </a:solidFill>
          <a:ln w="12700" cap="flat" cmpd="sng" algn="ctr">
            <a:solidFill>
              <a:schemeClr val="accent1"/>
            </a:solidFill>
            <a:prstDash val="solid"/>
            <a:round/>
            <a:headEnd type="none" w="med" len="med"/>
            <a:tailEnd type="none"/>
          </a:ln>
          <a:effectLst/>
        </p:spPr>
      </p:cxnSp>
      <p:cxnSp>
        <p:nvCxnSpPr>
          <p:cNvPr id="15" name="Straight Connector 14"/>
          <p:cNvCxnSpPr/>
          <p:nvPr/>
        </p:nvCxnSpPr>
        <p:spPr bwMode="auto">
          <a:xfrm>
            <a:off x="476250" y="1028936"/>
            <a:ext cx="457200" cy="0"/>
          </a:xfrm>
          <a:prstGeom prst="line">
            <a:avLst/>
          </a:prstGeom>
          <a:solidFill>
            <a:srgbClr val="3656AB"/>
          </a:solidFill>
          <a:ln w="12700" cap="flat" cmpd="sng" algn="ctr">
            <a:solidFill>
              <a:schemeClr val="accent1"/>
            </a:solidFill>
            <a:prstDash val="solid"/>
            <a:round/>
            <a:headEnd type="none" w="med" len="med"/>
            <a:tailEnd type="none"/>
          </a:ln>
          <a:effectLst/>
        </p:spPr>
      </p:cxnSp>
      <p:cxnSp>
        <p:nvCxnSpPr>
          <p:cNvPr id="16" name="Straight Connector 15"/>
          <p:cNvCxnSpPr/>
          <p:nvPr/>
        </p:nvCxnSpPr>
        <p:spPr bwMode="auto">
          <a:xfrm>
            <a:off x="476250" y="1028936"/>
            <a:ext cx="457200" cy="0"/>
          </a:xfrm>
          <a:prstGeom prst="line">
            <a:avLst/>
          </a:prstGeom>
          <a:solidFill>
            <a:srgbClr val="3656AB"/>
          </a:solidFill>
          <a:ln w="12700" cap="flat" cmpd="sng" algn="ctr">
            <a:solidFill>
              <a:schemeClr val="accent1"/>
            </a:solidFill>
            <a:prstDash val="solid"/>
            <a:round/>
            <a:headEnd type="none" w="med" len="med"/>
            <a:tailEnd type="none"/>
          </a:ln>
          <a:effectLst/>
        </p:spPr>
      </p:cxnSp>
      <p:cxnSp>
        <p:nvCxnSpPr>
          <p:cNvPr id="17" name="Straight Connector 16"/>
          <p:cNvCxnSpPr/>
          <p:nvPr/>
        </p:nvCxnSpPr>
        <p:spPr bwMode="auto">
          <a:xfrm>
            <a:off x="476250" y="1028936"/>
            <a:ext cx="457200" cy="0"/>
          </a:xfrm>
          <a:prstGeom prst="line">
            <a:avLst/>
          </a:prstGeom>
          <a:solidFill>
            <a:srgbClr val="3656AB"/>
          </a:solidFill>
          <a:ln w="12700" cap="flat" cmpd="sng" algn="ctr">
            <a:solidFill>
              <a:schemeClr val="accent1"/>
            </a:solidFill>
            <a:prstDash val="solid"/>
            <a:round/>
            <a:headEnd type="none" w="med" len="med"/>
            <a:tailEnd type="none"/>
          </a:ln>
          <a:effectLst/>
        </p:spPr>
      </p:cxnSp>
      <p:cxnSp>
        <p:nvCxnSpPr>
          <p:cNvPr id="18" name="Straight Connector 17"/>
          <p:cNvCxnSpPr/>
          <p:nvPr/>
        </p:nvCxnSpPr>
        <p:spPr bwMode="auto">
          <a:xfrm>
            <a:off x="476250" y="1028936"/>
            <a:ext cx="457200" cy="0"/>
          </a:xfrm>
          <a:prstGeom prst="line">
            <a:avLst/>
          </a:prstGeom>
          <a:solidFill>
            <a:srgbClr val="3656AB"/>
          </a:solidFill>
          <a:ln w="12700" cap="flat" cmpd="sng" algn="ctr">
            <a:solidFill>
              <a:schemeClr val="accent1"/>
            </a:solidFill>
            <a:prstDash val="solid"/>
            <a:round/>
            <a:headEnd type="none" w="med" len="med"/>
            <a:tailEnd type="none"/>
          </a:ln>
          <a:effectLst/>
        </p:spPr>
      </p:cxnSp>
      <p:cxnSp>
        <p:nvCxnSpPr>
          <p:cNvPr id="19" name="Straight Connector 18"/>
          <p:cNvCxnSpPr/>
          <p:nvPr/>
        </p:nvCxnSpPr>
        <p:spPr bwMode="auto">
          <a:xfrm>
            <a:off x="476250" y="1028936"/>
            <a:ext cx="457200" cy="0"/>
          </a:xfrm>
          <a:prstGeom prst="line">
            <a:avLst/>
          </a:prstGeom>
          <a:solidFill>
            <a:srgbClr val="3656AB"/>
          </a:solidFill>
          <a:ln w="12700" cap="flat" cmpd="sng" algn="ctr">
            <a:solidFill>
              <a:schemeClr val="accent1"/>
            </a:solidFill>
            <a:prstDash val="solid"/>
            <a:round/>
            <a:headEnd type="none" w="med" len="med"/>
            <a:tailEnd type="none"/>
          </a:ln>
          <a:effectLst/>
        </p:spPr>
      </p:cxnSp>
      <p:cxnSp>
        <p:nvCxnSpPr>
          <p:cNvPr id="20" name="Straight Connector 19"/>
          <p:cNvCxnSpPr/>
          <p:nvPr/>
        </p:nvCxnSpPr>
        <p:spPr bwMode="auto">
          <a:xfrm>
            <a:off x="476250" y="1028936"/>
            <a:ext cx="457200" cy="0"/>
          </a:xfrm>
          <a:prstGeom prst="line">
            <a:avLst/>
          </a:prstGeom>
          <a:solidFill>
            <a:srgbClr val="3656AB"/>
          </a:solidFill>
          <a:ln w="12700" cap="flat" cmpd="sng" algn="ctr">
            <a:solidFill>
              <a:schemeClr val="accent1"/>
            </a:solidFill>
            <a:prstDash val="solid"/>
            <a:round/>
            <a:headEnd type="none" w="med" len="med"/>
            <a:tailEnd type="none"/>
          </a:ln>
          <a:effectLst/>
        </p:spPr>
      </p:cxnSp>
      <p:cxnSp>
        <p:nvCxnSpPr>
          <p:cNvPr id="21" name="Straight Connector 20"/>
          <p:cNvCxnSpPr/>
          <p:nvPr/>
        </p:nvCxnSpPr>
        <p:spPr bwMode="auto">
          <a:xfrm>
            <a:off x="476250" y="1028936"/>
            <a:ext cx="457200" cy="0"/>
          </a:xfrm>
          <a:prstGeom prst="line">
            <a:avLst/>
          </a:prstGeom>
          <a:solidFill>
            <a:srgbClr val="3656AB"/>
          </a:solidFill>
          <a:ln w="12700" cap="flat" cmpd="sng" algn="ctr">
            <a:solidFill>
              <a:schemeClr val="accent1"/>
            </a:solidFill>
            <a:prstDash val="solid"/>
            <a:round/>
            <a:headEnd type="none" w="med" len="med"/>
            <a:tailEnd type="none"/>
          </a:ln>
          <a:effectLst/>
        </p:spPr>
      </p:cxnSp>
      <p:cxnSp>
        <p:nvCxnSpPr>
          <p:cNvPr id="22" name="Straight Connector 21"/>
          <p:cNvCxnSpPr/>
          <p:nvPr/>
        </p:nvCxnSpPr>
        <p:spPr bwMode="auto">
          <a:xfrm>
            <a:off x="476250" y="1028936"/>
            <a:ext cx="457200" cy="0"/>
          </a:xfrm>
          <a:prstGeom prst="line">
            <a:avLst/>
          </a:prstGeom>
          <a:solidFill>
            <a:srgbClr val="3656AB"/>
          </a:solidFill>
          <a:ln w="12700" cap="flat" cmpd="sng" algn="ctr">
            <a:solidFill>
              <a:schemeClr val="accent1"/>
            </a:solidFill>
            <a:prstDash val="solid"/>
            <a:round/>
            <a:headEnd type="none" w="med" len="med"/>
            <a:tailEnd type="none"/>
          </a:ln>
          <a:effectLst/>
        </p:spPr>
      </p:cxnSp>
      <p:cxnSp>
        <p:nvCxnSpPr>
          <p:cNvPr id="23" name="Straight Connector 22"/>
          <p:cNvCxnSpPr/>
          <p:nvPr/>
        </p:nvCxnSpPr>
        <p:spPr bwMode="auto">
          <a:xfrm>
            <a:off x="476250" y="1028936"/>
            <a:ext cx="457200" cy="0"/>
          </a:xfrm>
          <a:prstGeom prst="line">
            <a:avLst/>
          </a:prstGeom>
          <a:solidFill>
            <a:srgbClr val="3656AB"/>
          </a:solidFill>
          <a:ln w="12700" cap="flat" cmpd="sng" algn="ctr">
            <a:solidFill>
              <a:schemeClr val="accent1"/>
            </a:solidFill>
            <a:prstDash val="solid"/>
            <a:round/>
            <a:headEnd type="none" w="med" len="med"/>
            <a:tailEnd type="none"/>
          </a:ln>
          <a:effectLst/>
        </p:spPr>
      </p:cxnSp>
      <p:cxnSp>
        <p:nvCxnSpPr>
          <p:cNvPr id="24" name="Straight Connector 23"/>
          <p:cNvCxnSpPr/>
          <p:nvPr/>
        </p:nvCxnSpPr>
        <p:spPr bwMode="auto">
          <a:xfrm>
            <a:off x="476250" y="1028936"/>
            <a:ext cx="457200" cy="0"/>
          </a:xfrm>
          <a:prstGeom prst="line">
            <a:avLst/>
          </a:prstGeom>
          <a:solidFill>
            <a:srgbClr val="3656AB"/>
          </a:solidFill>
          <a:ln w="12700" cap="flat" cmpd="sng" algn="ctr">
            <a:solidFill>
              <a:schemeClr val="accent1"/>
            </a:solidFill>
            <a:prstDash val="solid"/>
            <a:round/>
            <a:headEnd type="none" w="med" len="med"/>
            <a:tailEnd type="none"/>
          </a:ln>
          <a:effectLst/>
        </p:spPr>
      </p:cxnSp>
      <p:cxnSp>
        <p:nvCxnSpPr>
          <p:cNvPr id="25" name="Straight Connector 24"/>
          <p:cNvCxnSpPr/>
          <p:nvPr/>
        </p:nvCxnSpPr>
        <p:spPr bwMode="auto">
          <a:xfrm>
            <a:off x="476250" y="1028936"/>
            <a:ext cx="457200" cy="0"/>
          </a:xfrm>
          <a:prstGeom prst="line">
            <a:avLst/>
          </a:prstGeom>
          <a:solidFill>
            <a:srgbClr val="3656AB"/>
          </a:solidFill>
          <a:ln w="12700" cap="flat" cmpd="sng" algn="ctr">
            <a:solidFill>
              <a:schemeClr val="accent1"/>
            </a:solidFill>
            <a:prstDash val="solid"/>
            <a:round/>
            <a:headEnd type="none" w="med" len="med"/>
            <a:tailEnd type="none"/>
          </a:ln>
          <a:effectLst/>
        </p:spPr>
      </p:cxnSp>
      <p:cxnSp>
        <p:nvCxnSpPr>
          <p:cNvPr id="26" name="Straight Connector 25"/>
          <p:cNvCxnSpPr/>
          <p:nvPr/>
        </p:nvCxnSpPr>
        <p:spPr bwMode="auto">
          <a:xfrm>
            <a:off x="476250" y="1028936"/>
            <a:ext cx="457200" cy="0"/>
          </a:xfrm>
          <a:prstGeom prst="line">
            <a:avLst/>
          </a:prstGeom>
          <a:solidFill>
            <a:srgbClr val="3656AB"/>
          </a:solidFill>
          <a:ln w="12700" cap="flat" cmpd="sng" algn="ctr">
            <a:solidFill>
              <a:schemeClr val="accent1"/>
            </a:solidFill>
            <a:prstDash val="solid"/>
            <a:round/>
            <a:headEnd type="none" w="med" len="med"/>
            <a:tailEnd type="none"/>
          </a:ln>
          <a:effectLst/>
        </p:spPr>
      </p:cxnSp>
      <p:cxnSp>
        <p:nvCxnSpPr>
          <p:cNvPr id="27" name="Straight Connector 26"/>
          <p:cNvCxnSpPr/>
          <p:nvPr/>
        </p:nvCxnSpPr>
        <p:spPr bwMode="auto">
          <a:xfrm>
            <a:off x="476250" y="1028936"/>
            <a:ext cx="457200" cy="0"/>
          </a:xfrm>
          <a:prstGeom prst="line">
            <a:avLst/>
          </a:prstGeom>
          <a:solidFill>
            <a:srgbClr val="3656AB"/>
          </a:solidFill>
          <a:ln w="12700" cap="flat" cmpd="sng" algn="ctr">
            <a:solidFill>
              <a:schemeClr val="accent1"/>
            </a:solidFill>
            <a:prstDash val="solid"/>
            <a:round/>
            <a:headEnd type="none" w="med" len="med"/>
            <a:tailEnd type="none"/>
          </a:ln>
          <a:effectLst/>
        </p:spPr>
      </p:cxnSp>
      <p:cxnSp>
        <p:nvCxnSpPr>
          <p:cNvPr id="28" name="Straight Connector 27"/>
          <p:cNvCxnSpPr/>
          <p:nvPr/>
        </p:nvCxnSpPr>
        <p:spPr bwMode="auto">
          <a:xfrm>
            <a:off x="476250" y="1028936"/>
            <a:ext cx="457200" cy="0"/>
          </a:xfrm>
          <a:prstGeom prst="line">
            <a:avLst/>
          </a:prstGeom>
          <a:solidFill>
            <a:srgbClr val="3656AB"/>
          </a:solidFill>
          <a:ln w="12700" cap="flat" cmpd="sng" algn="ctr">
            <a:solidFill>
              <a:schemeClr val="accent1"/>
            </a:solidFill>
            <a:prstDash val="solid"/>
            <a:round/>
            <a:headEnd type="none" w="med" len="med"/>
            <a:tailEnd type="none"/>
          </a:ln>
          <a:effectLst/>
        </p:spPr>
      </p:cxnSp>
      <p:cxnSp>
        <p:nvCxnSpPr>
          <p:cNvPr id="29" name="Straight Connector 28"/>
          <p:cNvCxnSpPr/>
          <p:nvPr/>
        </p:nvCxnSpPr>
        <p:spPr bwMode="auto">
          <a:xfrm>
            <a:off x="476250" y="1028936"/>
            <a:ext cx="457200" cy="0"/>
          </a:xfrm>
          <a:prstGeom prst="line">
            <a:avLst/>
          </a:prstGeom>
          <a:solidFill>
            <a:srgbClr val="3656AB"/>
          </a:solidFill>
          <a:ln w="12700" cap="flat" cmpd="sng" algn="ctr">
            <a:solidFill>
              <a:schemeClr val="accent1"/>
            </a:solidFill>
            <a:prstDash val="solid"/>
            <a:round/>
            <a:headEnd type="none" w="med" len="med"/>
            <a:tailEnd type="none"/>
          </a:ln>
          <a:effectLst/>
        </p:spPr>
      </p:cxnSp>
      <p:cxnSp>
        <p:nvCxnSpPr>
          <p:cNvPr id="30" name="Straight Connector 29"/>
          <p:cNvCxnSpPr/>
          <p:nvPr/>
        </p:nvCxnSpPr>
        <p:spPr bwMode="auto">
          <a:xfrm>
            <a:off x="476250" y="1028936"/>
            <a:ext cx="457200" cy="0"/>
          </a:xfrm>
          <a:prstGeom prst="line">
            <a:avLst/>
          </a:prstGeom>
          <a:solidFill>
            <a:srgbClr val="3656AB"/>
          </a:solidFill>
          <a:ln w="12700" cap="flat" cmpd="sng" algn="ctr">
            <a:solidFill>
              <a:schemeClr val="accent1"/>
            </a:solidFill>
            <a:prstDash val="solid"/>
            <a:round/>
            <a:headEnd type="none" w="med" len="med"/>
            <a:tailEnd type="none"/>
          </a:ln>
          <a:effectLst/>
        </p:spPr>
      </p:cxnSp>
      <p:cxnSp>
        <p:nvCxnSpPr>
          <p:cNvPr id="31" name="Straight Connector 30"/>
          <p:cNvCxnSpPr/>
          <p:nvPr/>
        </p:nvCxnSpPr>
        <p:spPr bwMode="auto">
          <a:xfrm>
            <a:off x="476250" y="1028936"/>
            <a:ext cx="457200" cy="0"/>
          </a:xfrm>
          <a:prstGeom prst="line">
            <a:avLst/>
          </a:prstGeom>
          <a:solidFill>
            <a:srgbClr val="3656AB"/>
          </a:solidFill>
          <a:ln w="12700" cap="flat" cmpd="sng" algn="ctr">
            <a:solidFill>
              <a:schemeClr val="accent1"/>
            </a:solidFill>
            <a:prstDash val="solid"/>
            <a:round/>
            <a:headEnd type="none" w="med" len="med"/>
            <a:tailEnd type="none"/>
          </a:ln>
          <a:effectLst/>
        </p:spPr>
      </p:cxnSp>
      <p:cxnSp>
        <p:nvCxnSpPr>
          <p:cNvPr id="32" name="Straight Connector 31"/>
          <p:cNvCxnSpPr/>
          <p:nvPr/>
        </p:nvCxnSpPr>
        <p:spPr bwMode="auto">
          <a:xfrm>
            <a:off x="476250" y="1028936"/>
            <a:ext cx="457200" cy="0"/>
          </a:xfrm>
          <a:prstGeom prst="line">
            <a:avLst/>
          </a:prstGeom>
          <a:solidFill>
            <a:srgbClr val="3656AB"/>
          </a:solidFill>
          <a:ln w="12700" cap="flat" cmpd="sng" algn="ctr">
            <a:solidFill>
              <a:schemeClr val="accent1"/>
            </a:solidFill>
            <a:prstDash val="solid"/>
            <a:round/>
            <a:headEnd type="none" w="med" len="med"/>
            <a:tailEnd type="none"/>
          </a:ln>
          <a:effectLst/>
        </p:spPr>
      </p:cxnSp>
      <p:cxnSp>
        <p:nvCxnSpPr>
          <p:cNvPr id="33" name="Straight Connector 32"/>
          <p:cNvCxnSpPr/>
          <p:nvPr/>
        </p:nvCxnSpPr>
        <p:spPr bwMode="auto">
          <a:xfrm>
            <a:off x="476250" y="1028936"/>
            <a:ext cx="457200" cy="0"/>
          </a:xfrm>
          <a:prstGeom prst="line">
            <a:avLst/>
          </a:prstGeom>
          <a:solidFill>
            <a:srgbClr val="3656AB"/>
          </a:solidFill>
          <a:ln w="12700" cap="flat" cmpd="sng" algn="ctr">
            <a:solidFill>
              <a:schemeClr val="accent1"/>
            </a:solidFill>
            <a:prstDash val="solid"/>
            <a:round/>
            <a:headEnd type="none" w="med" len="med"/>
            <a:tailEnd type="none"/>
          </a:ln>
          <a:effectLst/>
        </p:spPr>
      </p:cxnSp>
      <p:cxnSp>
        <p:nvCxnSpPr>
          <p:cNvPr id="34" name="Straight Connector 33"/>
          <p:cNvCxnSpPr/>
          <p:nvPr/>
        </p:nvCxnSpPr>
        <p:spPr bwMode="auto">
          <a:xfrm>
            <a:off x="476250" y="1028936"/>
            <a:ext cx="457200" cy="0"/>
          </a:xfrm>
          <a:prstGeom prst="line">
            <a:avLst/>
          </a:prstGeom>
          <a:solidFill>
            <a:srgbClr val="3656AB"/>
          </a:solidFill>
          <a:ln w="12700" cap="flat" cmpd="sng" algn="ctr">
            <a:solidFill>
              <a:schemeClr val="accent1"/>
            </a:solidFill>
            <a:prstDash val="solid"/>
            <a:round/>
            <a:headEnd type="none" w="med" len="med"/>
            <a:tailEnd type="none"/>
          </a:ln>
          <a:effectLst/>
        </p:spPr>
      </p:cxnSp>
      <p:cxnSp>
        <p:nvCxnSpPr>
          <p:cNvPr id="35" name="Straight Connector 34"/>
          <p:cNvCxnSpPr/>
          <p:nvPr/>
        </p:nvCxnSpPr>
        <p:spPr bwMode="auto">
          <a:xfrm>
            <a:off x="476250" y="1028936"/>
            <a:ext cx="457200" cy="0"/>
          </a:xfrm>
          <a:prstGeom prst="line">
            <a:avLst/>
          </a:prstGeom>
          <a:solidFill>
            <a:srgbClr val="3656AB"/>
          </a:solidFill>
          <a:ln w="12700" cap="flat" cmpd="sng" algn="ctr">
            <a:solidFill>
              <a:schemeClr val="accent1"/>
            </a:solidFill>
            <a:prstDash val="solid"/>
            <a:round/>
            <a:headEnd type="none" w="med" len="med"/>
            <a:tailEnd type="none"/>
          </a:ln>
          <a:effectLst/>
        </p:spPr>
      </p:cxnSp>
      <p:cxnSp>
        <p:nvCxnSpPr>
          <p:cNvPr id="36" name="Straight Connector 35"/>
          <p:cNvCxnSpPr/>
          <p:nvPr/>
        </p:nvCxnSpPr>
        <p:spPr bwMode="auto">
          <a:xfrm>
            <a:off x="476250" y="1028936"/>
            <a:ext cx="457200" cy="0"/>
          </a:xfrm>
          <a:prstGeom prst="line">
            <a:avLst/>
          </a:prstGeom>
          <a:solidFill>
            <a:srgbClr val="3656AB"/>
          </a:solidFill>
          <a:ln w="12700" cap="flat" cmpd="sng" algn="ctr">
            <a:solidFill>
              <a:schemeClr val="accent1"/>
            </a:solidFill>
            <a:prstDash val="solid"/>
            <a:round/>
            <a:headEnd type="none" w="med" len="med"/>
            <a:tailEnd type="none"/>
          </a:ln>
          <a:effectLst/>
        </p:spPr>
      </p:cxnSp>
      <p:cxnSp>
        <p:nvCxnSpPr>
          <p:cNvPr id="37" name="Straight Connector 36"/>
          <p:cNvCxnSpPr/>
          <p:nvPr/>
        </p:nvCxnSpPr>
        <p:spPr bwMode="auto">
          <a:xfrm>
            <a:off x="476250" y="1028936"/>
            <a:ext cx="457200" cy="0"/>
          </a:xfrm>
          <a:prstGeom prst="line">
            <a:avLst/>
          </a:prstGeom>
          <a:solidFill>
            <a:srgbClr val="3656AB"/>
          </a:solidFill>
          <a:ln w="12700" cap="flat" cmpd="sng" algn="ctr">
            <a:solidFill>
              <a:schemeClr val="accent1"/>
            </a:solidFill>
            <a:prstDash val="solid"/>
            <a:round/>
            <a:headEnd type="none" w="med" len="med"/>
            <a:tailEnd type="none"/>
          </a:ln>
          <a:effectLst/>
        </p:spPr>
      </p:cxnSp>
      <p:cxnSp>
        <p:nvCxnSpPr>
          <p:cNvPr id="38" name="Straight Connector 37"/>
          <p:cNvCxnSpPr/>
          <p:nvPr/>
        </p:nvCxnSpPr>
        <p:spPr bwMode="auto">
          <a:xfrm>
            <a:off x="476250" y="1028936"/>
            <a:ext cx="457200" cy="0"/>
          </a:xfrm>
          <a:prstGeom prst="line">
            <a:avLst/>
          </a:prstGeom>
          <a:solidFill>
            <a:srgbClr val="3656AB"/>
          </a:solidFill>
          <a:ln w="12700" cap="flat" cmpd="sng" algn="ctr">
            <a:solidFill>
              <a:schemeClr val="accent1"/>
            </a:solidFill>
            <a:prstDash val="solid"/>
            <a:round/>
            <a:headEnd type="none" w="med" len="med"/>
            <a:tailEnd type="none"/>
          </a:ln>
          <a:effectLst/>
        </p:spPr>
      </p:cxnSp>
      <p:cxnSp>
        <p:nvCxnSpPr>
          <p:cNvPr id="39" name="Straight Connector 38"/>
          <p:cNvCxnSpPr/>
          <p:nvPr userDrawn="1"/>
        </p:nvCxnSpPr>
        <p:spPr bwMode="auto">
          <a:xfrm>
            <a:off x="476250" y="1028936"/>
            <a:ext cx="457200" cy="0"/>
          </a:xfrm>
          <a:prstGeom prst="line">
            <a:avLst/>
          </a:prstGeom>
          <a:solidFill>
            <a:srgbClr val="3656AB"/>
          </a:solidFill>
          <a:ln w="12700" cap="flat" cmpd="sng" algn="ctr">
            <a:solidFill>
              <a:schemeClr val="accent1"/>
            </a:solidFill>
            <a:prstDash val="solid"/>
            <a:round/>
            <a:headEnd type="none" w="med" len="med"/>
            <a:tailEnd type="none"/>
          </a:ln>
          <a:effectLst/>
        </p:spPr>
      </p:cxnSp>
      <p:cxnSp>
        <p:nvCxnSpPr>
          <p:cNvPr id="40" name="Straight Connector 39"/>
          <p:cNvCxnSpPr/>
          <p:nvPr userDrawn="1"/>
        </p:nvCxnSpPr>
        <p:spPr bwMode="auto">
          <a:xfrm>
            <a:off x="476250" y="1028936"/>
            <a:ext cx="457200" cy="0"/>
          </a:xfrm>
          <a:prstGeom prst="line">
            <a:avLst/>
          </a:prstGeom>
          <a:solidFill>
            <a:srgbClr val="3656AB"/>
          </a:solidFill>
          <a:ln w="12700" cap="flat" cmpd="sng" algn="ctr">
            <a:solidFill>
              <a:schemeClr val="accent1"/>
            </a:solidFill>
            <a:prstDash val="solid"/>
            <a:round/>
            <a:headEnd type="none" w="med" len="med"/>
            <a:tailEnd type="none"/>
          </a:ln>
          <a:effectLst/>
        </p:spPr>
      </p:cxnSp>
    </p:spTree>
    <p:extLst>
      <p:ext uri="{BB962C8B-B14F-4D97-AF65-F5344CB8AC3E}">
        <p14:creationId xmlns:p14="http://schemas.microsoft.com/office/powerpoint/2010/main" val="15788584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Bullet">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4607E0F3-A59F-9B47-AFAF-96ECD1C25609}"/>
              </a:ext>
            </a:extLst>
          </p:cNvPr>
          <p:cNvSpPr>
            <a:spLocks noGrp="1"/>
          </p:cNvSpPr>
          <p:nvPr>
            <p:ph type="title"/>
          </p:nvPr>
        </p:nvSpPr>
        <p:spPr>
          <a:xfrm>
            <a:off x="457200" y="519997"/>
            <a:ext cx="8229600" cy="914400"/>
          </a:xfrm>
        </p:spPr>
        <p:txBody>
          <a:bodyPr/>
          <a:lstStyle/>
          <a:p>
            <a:r>
              <a:rPr lang="en-US"/>
              <a:t>Click to edit Master title style</a:t>
            </a:r>
            <a:endParaRPr lang="en-US" dirty="0"/>
          </a:p>
        </p:txBody>
      </p:sp>
      <p:sp>
        <p:nvSpPr>
          <p:cNvPr id="11" name="Slide Number Placeholder 5">
            <a:extLst>
              <a:ext uri="{FF2B5EF4-FFF2-40B4-BE49-F238E27FC236}">
                <a16:creationId xmlns:a16="http://schemas.microsoft.com/office/drawing/2014/main" id="{184E10B2-7597-3348-9BDD-BD75D58C582A}"/>
              </a:ext>
            </a:extLst>
          </p:cNvPr>
          <p:cNvSpPr>
            <a:spLocks noGrp="1"/>
          </p:cNvSpPr>
          <p:nvPr>
            <p:ph type="sldNum" sz="quarter" idx="12"/>
          </p:nvPr>
        </p:nvSpPr>
        <p:spPr>
          <a:xfrm>
            <a:off x="6629400" y="4918336"/>
            <a:ext cx="2057400" cy="107722"/>
          </a:xfrm>
        </p:spPr>
        <p:txBody>
          <a:bodyPr/>
          <a:lstStyle/>
          <a:p>
            <a:fld id="{9D13EC0F-A0DB-440D-9A11-2A5E2998C018}" type="slidenum">
              <a:rPr lang="en-US" smtClean="0"/>
              <a:t>‹Nr.›</a:t>
            </a:fld>
            <a:endParaRPr lang="en-US"/>
          </a:p>
        </p:txBody>
      </p:sp>
      <p:sp>
        <p:nvSpPr>
          <p:cNvPr id="12" name="Text Placeholder 2">
            <a:extLst>
              <a:ext uri="{FF2B5EF4-FFF2-40B4-BE49-F238E27FC236}">
                <a16:creationId xmlns:a16="http://schemas.microsoft.com/office/drawing/2014/main" id="{B62C399C-33B6-494A-A964-03AED8C0F7A1}"/>
              </a:ext>
            </a:extLst>
          </p:cNvPr>
          <p:cNvSpPr>
            <a:spLocks noGrp="1"/>
          </p:cNvSpPr>
          <p:nvPr>
            <p:ph idx="1"/>
          </p:nvPr>
        </p:nvSpPr>
        <p:spPr>
          <a:xfrm>
            <a:off x="457200" y="1477108"/>
            <a:ext cx="8229600" cy="3152042"/>
          </a:xfrm>
          <a:prstGeom prst="rect">
            <a:avLst/>
          </a:prstGeom>
        </p:spPr>
        <p:txBody>
          <a:bodyPr vert="horz" lIns="0" tIns="0" rIns="0" bIns="0" rtlCol="0">
            <a:noAutofit/>
          </a:bodyPr>
          <a:lstStyle>
            <a:lvl1pPr marL="349200" indent="-349200">
              <a:spcBef>
                <a:spcPts val="1000"/>
              </a:spcBef>
              <a:defRPr/>
            </a:lvl1pPr>
            <a:lvl2pPr marL="579600" indent="-237600">
              <a:spcBef>
                <a:spcPts val="1000"/>
              </a:spcBef>
              <a:defRPr/>
            </a:lvl2pPr>
            <a:lvl3pPr marL="806400" indent="-230400">
              <a:spcBef>
                <a:spcPts val="1000"/>
              </a:spcBef>
              <a:defRPr/>
            </a:lvl3pPr>
            <a:lvl4pPr marL="1036800" indent="-230400">
              <a:spcBef>
                <a:spcPts val="1000"/>
              </a:spcBef>
              <a:defRPr/>
            </a:lvl4pPr>
            <a:lvl5pPr marL="1263600" indent="-230400">
              <a:spcBef>
                <a:spcPts val="1000"/>
              </a:spcBef>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8507074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bullet blue backgroun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41F7787F-F5A5-614C-A25F-0EAF725B4290}"/>
              </a:ext>
            </a:extLst>
          </p:cNvPr>
          <p:cNvSpPr/>
          <p:nvPr userDrawn="1"/>
        </p:nvSpPr>
        <p:spPr>
          <a:xfrm>
            <a:off x="0" y="0"/>
            <a:ext cx="9144000" cy="4800600"/>
          </a:xfrm>
          <a:prstGeom prst="rect">
            <a:avLst/>
          </a:prstGeom>
          <a:gradFill>
            <a:gsLst>
              <a:gs pos="1000">
                <a:schemeClr val="accent3"/>
              </a:gs>
              <a:gs pos="100000">
                <a:schemeClr val="accent1"/>
              </a:gs>
            </a:gsLst>
            <a:lin ang="162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8" name="Title 1">
            <a:extLst>
              <a:ext uri="{FF2B5EF4-FFF2-40B4-BE49-F238E27FC236}">
                <a16:creationId xmlns:a16="http://schemas.microsoft.com/office/drawing/2014/main" id="{EBBA9C45-66EB-DD4D-AA17-B8F2E5EE5797}"/>
              </a:ext>
            </a:extLst>
          </p:cNvPr>
          <p:cNvSpPr>
            <a:spLocks noGrp="1"/>
          </p:cNvSpPr>
          <p:nvPr>
            <p:ph type="title"/>
          </p:nvPr>
        </p:nvSpPr>
        <p:spPr>
          <a:xfrm>
            <a:off x="457200" y="519997"/>
            <a:ext cx="8229600" cy="914400"/>
          </a:xfrm>
        </p:spPr>
        <p:txBody>
          <a:bodyPr/>
          <a:lstStyle>
            <a:lvl1pPr>
              <a:defRPr>
                <a:solidFill>
                  <a:schemeClr val="bg1"/>
                </a:solidFill>
              </a:defRPr>
            </a:lvl1pPr>
          </a:lstStyle>
          <a:p>
            <a:r>
              <a:rPr lang="en-US"/>
              <a:t>Click to edit Master title style</a:t>
            </a:r>
            <a:endParaRPr lang="en-US" dirty="0"/>
          </a:p>
        </p:txBody>
      </p:sp>
      <p:sp>
        <p:nvSpPr>
          <p:cNvPr id="9" name="Content Placeholder 2">
            <a:extLst>
              <a:ext uri="{FF2B5EF4-FFF2-40B4-BE49-F238E27FC236}">
                <a16:creationId xmlns:a16="http://schemas.microsoft.com/office/drawing/2014/main" id="{8209F0FF-7AE1-1B49-A817-08D0366641DB}"/>
              </a:ext>
            </a:extLst>
          </p:cNvPr>
          <p:cNvSpPr>
            <a:spLocks noGrp="1"/>
          </p:cNvSpPr>
          <p:nvPr>
            <p:ph idx="1"/>
          </p:nvPr>
        </p:nvSpPr>
        <p:spPr>
          <a:xfrm>
            <a:off x="457200" y="1486412"/>
            <a:ext cx="8229600" cy="3142737"/>
          </a:xfrm>
        </p:spPr>
        <p:txBody>
          <a:bodyPr/>
          <a:lstStyle>
            <a:lvl1pPr marL="265176" indent="-349200">
              <a:spcBef>
                <a:spcPts val="1000"/>
              </a:spcBef>
              <a:buClr>
                <a:schemeClr val="bg1"/>
              </a:buClr>
              <a:defRPr>
                <a:solidFill>
                  <a:schemeClr val="bg1"/>
                </a:solidFill>
              </a:defRPr>
            </a:lvl1pPr>
            <a:lvl2pPr marL="579600" indent="-237600">
              <a:spcBef>
                <a:spcPts val="1000"/>
              </a:spcBef>
              <a:buClr>
                <a:schemeClr val="bg1"/>
              </a:buClr>
              <a:defRPr>
                <a:solidFill>
                  <a:schemeClr val="bg1"/>
                </a:solidFill>
              </a:defRPr>
            </a:lvl2pPr>
            <a:lvl3pPr marL="806400" indent="-230400">
              <a:spcBef>
                <a:spcPts val="1000"/>
              </a:spcBef>
              <a:buClr>
                <a:schemeClr val="bg1"/>
              </a:buClr>
              <a:defRPr>
                <a:solidFill>
                  <a:schemeClr val="bg1"/>
                </a:solidFill>
              </a:defRPr>
            </a:lvl3pPr>
            <a:lvl4pPr marL="1036800" indent="-230400">
              <a:spcBef>
                <a:spcPts val="1000"/>
              </a:spcBef>
              <a:buClr>
                <a:schemeClr val="bg1"/>
              </a:buClr>
              <a:defRPr>
                <a:solidFill>
                  <a:schemeClr val="bg1"/>
                </a:solidFill>
              </a:defRPr>
            </a:lvl4pPr>
            <a:lvl5pPr marL="1263600" indent="-230400">
              <a:spcBef>
                <a:spcPts val="1000"/>
              </a:spcBef>
              <a:buClr>
                <a:schemeClr val="bg1"/>
              </a:buClr>
              <a:defRPr>
                <a:solidFill>
                  <a:schemeClr val="bg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Slide Number Placeholder 5">
            <a:extLst>
              <a:ext uri="{FF2B5EF4-FFF2-40B4-BE49-F238E27FC236}">
                <a16:creationId xmlns:a16="http://schemas.microsoft.com/office/drawing/2014/main" id="{6F8EDFE2-F80C-9B43-B9FC-B5A075ACF74C}"/>
              </a:ext>
            </a:extLst>
          </p:cNvPr>
          <p:cNvSpPr>
            <a:spLocks noGrp="1"/>
          </p:cNvSpPr>
          <p:nvPr>
            <p:ph type="sldNum" sz="quarter" idx="12"/>
          </p:nvPr>
        </p:nvSpPr>
        <p:spPr>
          <a:xfrm>
            <a:off x="6629400" y="4918336"/>
            <a:ext cx="2057400" cy="107722"/>
          </a:xfrm>
        </p:spPr>
        <p:txBody>
          <a:bodyPr/>
          <a:lstStyle/>
          <a:p>
            <a:fld id="{9D13EC0F-A0DB-440D-9A11-2A5E2998C018}" type="slidenum">
              <a:rPr lang="en-US" smtClean="0"/>
              <a:t>‹Nr.›</a:t>
            </a:fld>
            <a:endParaRPr lang="en-US"/>
          </a:p>
        </p:txBody>
      </p:sp>
      <p:sp>
        <p:nvSpPr>
          <p:cNvPr id="11" name="Diamond 8">
            <a:extLst>
              <a:ext uri="{FF2B5EF4-FFF2-40B4-BE49-F238E27FC236}">
                <a16:creationId xmlns:a16="http://schemas.microsoft.com/office/drawing/2014/main" id="{4FC02EE2-0950-AB4C-80BB-3E2D1101A722}"/>
              </a:ext>
            </a:extLst>
          </p:cNvPr>
          <p:cNvSpPr>
            <a:spLocks/>
          </p:cNvSpPr>
          <p:nvPr userDrawn="1"/>
        </p:nvSpPr>
        <p:spPr bwMode="invGray">
          <a:xfrm>
            <a:off x="-4093" y="457200"/>
            <a:ext cx="230400" cy="457200"/>
          </a:xfrm>
          <a:custGeom>
            <a:avLst/>
            <a:gdLst>
              <a:gd name="connsiteX0" fmla="*/ 0 w 754602"/>
              <a:gd name="connsiteY0" fmla="*/ 377301 h 754602"/>
              <a:gd name="connsiteX1" fmla="*/ 377301 w 754602"/>
              <a:gd name="connsiteY1" fmla="*/ 0 h 754602"/>
              <a:gd name="connsiteX2" fmla="*/ 754602 w 754602"/>
              <a:gd name="connsiteY2" fmla="*/ 377301 h 754602"/>
              <a:gd name="connsiteX3" fmla="*/ 377301 w 754602"/>
              <a:gd name="connsiteY3" fmla="*/ 754602 h 754602"/>
              <a:gd name="connsiteX4" fmla="*/ 0 w 754602"/>
              <a:gd name="connsiteY4" fmla="*/ 377301 h 754602"/>
              <a:gd name="connsiteX0" fmla="*/ 0 w 377301"/>
              <a:gd name="connsiteY0" fmla="*/ 754602 h 754602"/>
              <a:gd name="connsiteX1" fmla="*/ 0 w 377301"/>
              <a:gd name="connsiteY1" fmla="*/ 0 h 754602"/>
              <a:gd name="connsiteX2" fmla="*/ 377301 w 377301"/>
              <a:gd name="connsiteY2" fmla="*/ 377301 h 754602"/>
              <a:gd name="connsiteX3" fmla="*/ 0 w 377301"/>
              <a:gd name="connsiteY3" fmla="*/ 754602 h 754602"/>
            </a:gdLst>
            <a:ahLst/>
            <a:cxnLst>
              <a:cxn ang="0">
                <a:pos x="connsiteX0" y="connsiteY0"/>
              </a:cxn>
              <a:cxn ang="0">
                <a:pos x="connsiteX1" y="connsiteY1"/>
              </a:cxn>
              <a:cxn ang="0">
                <a:pos x="connsiteX2" y="connsiteY2"/>
              </a:cxn>
              <a:cxn ang="0">
                <a:pos x="connsiteX3" y="connsiteY3"/>
              </a:cxn>
            </a:cxnLst>
            <a:rect l="l" t="t" r="r" b="b"/>
            <a:pathLst>
              <a:path w="377301" h="754602">
                <a:moveTo>
                  <a:pt x="0" y="754602"/>
                </a:moveTo>
                <a:lnTo>
                  <a:pt x="0" y="0"/>
                </a:lnTo>
                <a:lnTo>
                  <a:pt x="377301" y="377301"/>
                </a:lnTo>
                <a:lnTo>
                  <a:pt x="0" y="754602"/>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51"/>
          </a:p>
        </p:txBody>
      </p:sp>
    </p:spTree>
    <p:extLst>
      <p:ext uri="{BB962C8B-B14F-4D97-AF65-F5344CB8AC3E}">
        <p14:creationId xmlns:p14="http://schemas.microsoft.com/office/powerpoint/2010/main" val="18362864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lumns">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10605C4B-8EAB-EA41-A495-CDE3CDBEAE56}"/>
              </a:ext>
            </a:extLst>
          </p:cNvPr>
          <p:cNvSpPr>
            <a:spLocks noGrp="1"/>
          </p:cNvSpPr>
          <p:nvPr>
            <p:ph type="title"/>
          </p:nvPr>
        </p:nvSpPr>
        <p:spPr>
          <a:xfrm>
            <a:off x="457200" y="519997"/>
            <a:ext cx="8229600" cy="914400"/>
          </a:xfrm>
        </p:spPr>
        <p:txBody>
          <a:bodyPr/>
          <a:lstStyle/>
          <a:p>
            <a:r>
              <a:rPr lang="en-US"/>
              <a:t>Click to edit Master title style</a:t>
            </a:r>
            <a:endParaRPr lang="en-US" dirty="0"/>
          </a:p>
        </p:txBody>
      </p:sp>
      <p:sp>
        <p:nvSpPr>
          <p:cNvPr id="8" name="Content Placeholder 2">
            <a:extLst>
              <a:ext uri="{FF2B5EF4-FFF2-40B4-BE49-F238E27FC236}">
                <a16:creationId xmlns:a16="http://schemas.microsoft.com/office/drawing/2014/main" id="{984F53FB-27DD-5B46-B6EA-23D4B6653E91}"/>
              </a:ext>
            </a:extLst>
          </p:cNvPr>
          <p:cNvSpPr>
            <a:spLocks noGrp="1"/>
          </p:cNvSpPr>
          <p:nvPr>
            <p:ph idx="1"/>
          </p:nvPr>
        </p:nvSpPr>
        <p:spPr>
          <a:xfrm>
            <a:off x="457200" y="1492333"/>
            <a:ext cx="3886200" cy="3075754"/>
          </a:xfrm>
        </p:spPr>
        <p:txBody>
          <a:bodyPr/>
          <a:lstStyle>
            <a:lvl1pPr marL="349250" indent="-349250">
              <a:spcBef>
                <a:spcPts val="1000"/>
              </a:spcBef>
              <a:defRPr sz="2000"/>
            </a:lvl1pPr>
            <a:lvl2pPr marL="579600" indent="-237600">
              <a:spcBef>
                <a:spcPts val="1000"/>
              </a:spcBef>
              <a:defRPr sz="1600"/>
            </a:lvl2pPr>
            <a:lvl3pPr marL="806400" indent="-230400">
              <a:spcBef>
                <a:spcPts val="1000"/>
              </a:spcBef>
              <a:defRPr sz="1400"/>
            </a:lvl3pPr>
            <a:lvl4pPr marL="1036800" indent="-230400">
              <a:spcBef>
                <a:spcPts val="1000"/>
              </a:spcBef>
              <a:defRPr sz="1400"/>
            </a:lvl4pPr>
            <a:lvl5pPr marL="1263600" indent="-230400">
              <a:spcBef>
                <a:spcPts val="1000"/>
              </a:spcBef>
              <a:defRPr sz="14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Slide Number Placeholder 5">
            <a:extLst>
              <a:ext uri="{FF2B5EF4-FFF2-40B4-BE49-F238E27FC236}">
                <a16:creationId xmlns:a16="http://schemas.microsoft.com/office/drawing/2014/main" id="{E5E6993E-4206-274B-BC28-51D1865D8B04}"/>
              </a:ext>
            </a:extLst>
          </p:cNvPr>
          <p:cNvSpPr>
            <a:spLocks noGrp="1"/>
          </p:cNvSpPr>
          <p:nvPr>
            <p:ph type="sldNum" sz="quarter" idx="12"/>
          </p:nvPr>
        </p:nvSpPr>
        <p:spPr>
          <a:xfrm>
            <a:off x="6629400" y="4918336"/>
            <a:ext cx="2057400" cy="107722"/>
          </a:xfrm>
        </p:spPr>
        <p:txBody>
          <a:bodyPr/>
          <a:lstStyle/>
          <a:p>
            <a:fld id="{9D13EC0F-A0DB-440D-9A11-2A5E2998C018}" type="slidenum">
              <a:rPr lang="en-US" smtClean="0"/>
              <a:t>‹Nr.›</a:t>
            </a:fld>
            <a:endParaRPr lang="en-US"/>
          </a:p>
        </p:txBody>
      </p:sp>
      <p:cxnSp>
        <p:nvCxnSpPr>
          <p:cNvPr id="12" name="Straight Connector 11">
            <a:extLst>
              <a:ext uri="{FF2B5EF4-FFF2-40B4-BE49-F238E27FC236}">
                <a16:creationId xmlns:a16="http://schemas.microsoft.com/office/drawing/2014/main" id="{880B7762-EBF6-7947-AEC0-409C4E3F930F}"/>
              </a:ext>
            </a:extLst>
          </p:cNvPr>
          <p:cNvCxnSpPr/>
          <p:nvPr userDrawn="1"/>
        </p:nvCxnSpPr>
        <p:spPr>
          <a:xfrm flipV="1">
            <a:off x="4572001" y="1548000"/>
            <a:ext cx="0" cy="306000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sp>
        <p:nvSpPr>
          <p:cNvPr id="13" name="Content Placeholder 2">
            <a:extLst>
              <a:ext uri="{FF2B5EF4-FFF2-40B4-BE49-F238E27FC236}">
                <a16:creationId xmlns:a16="http://schemas.microsoft.com/office/drawing/2014/main" id="{DBC7BC58-1188-5D41-96E5-7DD86B2AF8C7}"/>
              </a:ext>
            </a:extLst>
          </p:cNvPr>
          <p:cNvSpPr>
            <a:spLocks noGrp="1"/>
          </p:cNvSpPr>
          <p:nvPr>
            <p:ph idx="13"/>
          </p:nvPr>
        </p:nvSpPr>
        <p:spPr>
          <a:xfrm>
            <a:off x="4800600" y="1492333"/>
            <a:ext cx="3886200" cy="3075754"/>
          </a:xfrm>
        </p:spPr>
        <p:txBody>
          <a:bodyPr/>
          <a:lstStyle>
            <a:lvl1pPr marL="349250" indent="-349250">
              <a:spcBef>
                <a:spcPts val="1000"/>
              </a:spcBef>
              <a:defRPr sz="2000"/>
            </a:lvl1pPr>
            <a:lvl2pPr marL="579600" indent="-230400">
              <a:spcBef>
                <a:spcPts val="1000"/>
              </a:spcBef>
              <a:defRPr sz="1600"/>
            </a:lvl2pPr>
            <a:lvl3pPr marL="806400" indent="-230400">
              <a:spcBef>
                <a:spcPts val="1000"/>
              </a:spcBef>
              <a:defRPr sz="1400"/>
            </a:lvl3pPr>
            <a:lvl4pPr marL="1036800" indent="-230400">
              <a:spcBef>
                <a:spcPts val="1000"/>
              </a:spcBef>
              <a:defRPr sz="1400"/>
            </a:lvl4pPr>
            <a:lvl5pPr marL="1263600" indent="-230400">
              <a:spcBef>
                <a:spcPts val="1000"/>
              </a:spcBef>
              <a:defRPr sz="14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41118118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wo columns with headings">
    <p:spTree>
      <p:nvGrpSpPr>
        <p:cNvPr id="1" name=""/>
        <p:cNvGrpSpPr/>
        <p:nvPr/>
      </p:nvGrpSpPr>
      <p:grpSpPr>
        <a:xfrm>
          <a:off x="0" y="0"/>
          <a:ext cx="0" cy="0"/>
          <a:chOff x="0" y="0"/>
          <a:chExt cx="0" cy="0"/>
        </a:xfrm>
      </p:grpSpPr>
      <p:sp>
        <p:nvSpPr>
          <p:cNvPr id="8" name="Text Placeholder 2">
            <a:extLst>
              <a:ext uri="{FF2B5EF4-FFF2-40B4-BE49-F238E27FC236}">
                <a16:creationId xmlns:a16="http://schemas.microsoft.com/office/drawing/2014/main" id="{4C280E67-2946-6541-A1BE-3145B9C750DA}"/>
              </a:ext>
            </a:extLst>
          </p:cNvPr>
          <p:cNvSpPr>
            <a:spLocks noGrp="1"/>
          </p:cNvSpPr>
          <p:nvPr>
            <p:ph type="body" idx="1"/>
          </p:nvPr>
        </p:nvSpPr>
        <p:spPr>
          <a:xfrm>
            <a:off x="470079" y="1496061"/>
            <a:ext cx="3870101" cy="629158"/>
          </a:xfrm>
        </p:spPr>
        <p:txBody>
          <a:bodyPr anchor="t" anchorCtr="0"/>
          <a:lstStyle>
            <a:lvl1pPr marL="0" indent="0">
              <a:buNone/>
              <a:defRPr sz="1800" b="1">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13" name="Text Placeholder 4">
            <a:extLst>
              <a:ext uri="{FF2B5EF4-FFF2-40B4-BE49-F238E27FC236}">
                <a16:creationId xmlns:a16="http://schemas.microsoft.com/office/drawing/2014/main" id="{B60EF320-BA66-6840-B027-028873183D8F}"/>
              </a:ext>
            </a:extLst>
          </p:cNvPr>
          <p:cNvSpPr>
            <a:spLocks noGrp="1"/>
          </p:cNvSpPr>
          <p:nvPr>
            <p:ph type="body" sz="quarter" idx="3"/>
          </p:nvPr>
        </p:nvSpPr>
        <p:spPr>
          <a:xfrm>
            <a:off x="4826359" y="1496061"/>
            <a:ext cx="3860442" cy="629158"/>
          </a:xfrm>
        </p:spPr>
        <p:txBody>
          <a:bodyPr anchor="t" anchorCtr="0"/>
          <a:lstStyle>
            <a:lvl1pPr marL="0" indent="0">
              <a:buNone/>
              <a:defRPr sz="1800" b="1">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14" name="Slide Number Placeholder 8">
            <a:extLst>
              <a:ext uri="{FF2B5EF4-FFF2-40B4-BE49-F238E27FC236}">
                <a16:creationId xmlns:a16="http://schemas.microsoft.com/office/drawing/2014/main" id="{AE2F29CA-9F2F-EC4C-A2E9-CBD4ECFFFB15}"/>
              </a:ext>
            </a:extLst>
          </p:cNvPr>
          <p:cNvSpPr>
            <a:spLocks noGrp="1"/>
          </p:cNvSpPr>
          <p:nvPr>
            <p:ph type="sldNum" sz="quarter" idx="12"/>
          </p:nvPr>
        </p:nvSpPr>
        <p:spPr>
          <a:xfrm>
            <a:off x="6629400" y="4918336"/>
            <a:ext cx="2057400" cy="107722"/>
          </a:xfrm>
        </p:spPr>
        <p:txBody>
          <a:bodyPr/>
          <a:lstStyle/>
          <a:p>
            <a:fld id="{9D13EC0F-A0DB-440D-9A11-2A5E2998C018}" type="slidenum">
              <a:rPr lang="en-US" smtClean="0"/>
              <a:t>‹Nr.›</a:t>
            </a:fld>
            <a:endParaRPr lang="en-US"/>
          </a:p>
        </p:txBody>
      </p:sp>
      <p:sp>
        <p:nvSpPr>
          <p:cNvPr id="15" name="Title Placeholder 1">
            <a:extLst>
              <a:ext uri="{FF2B5EF4-FFF2-40B4-BE49-F238E27FC236}">
                <a16:creationId xmlns:a16="http://schemas.microsoft.com/office/drawing/2014/main" id="{72830122-0B85-7D48-BDF7-0E93A659AADB}"/>
              </a:ext>
            </a:extLst>
          </p:cNvPr>
          <p:cNvSpPr>
            <a:spLocks noGrp="1"/>
          </p:cNvSpPr>
          <p:nvPr>
            <p:ph type="title"/>
          </p:nvPr>
        </p:nvSpPr>
        <p:spPr>
          <a:xfrm>
            <a:off x="457200" y="519997"/>
            <a:ext cx="8229600" cy="914400"/>
          </a:xfrm>
          <a:prstGeom prst="rect">
            <a:avLst/>
          </a:prstGeom>
        </p:spPr>
        <p:txBody>
          <a:bodyPr vert="horz" lIns="0" tIns="0" rIns="0" bIns="0" rtlCol="0" anchor="t" anchorCtr="0">
            <a:noAutofit/>
          </a:bodyPr>
          <a:lstStyle/>
          <a:p>
            <a:r>
              <a:rPr lang="en-US"/>
              <a:t>Click to edit Master title style</a:t>
            </a:r>
            <a:endParaRPr lang="en-US" dirty="0"/>
          </a:p>
        </p:txBody>
      </p:sp>
      <p:sp>
        <p:nvSpPr>
          <p:cNvPr id="16" name="Content Placeholder 2">
            <a:extLst>
              <a:ext uri="{FF2B5EF4-FFF2-40B4-BE49-F238E27FC236}">
                <a16:creationId xmlns:a16="http://schemas.microsoft.com/office/drawing/2014/main" id="{595EACB4-FC7B-7D43-87A1-71D8E3BB485D}"/>
              </a:ext>
            </a:extLst>
          </p:cNvPr>
          <p:cNvSpPr>
            <a:spLocks noGrp="1"/>
          </p:cNvSpPr>
          <p:nvPr>
            <p:ph idx="13"/>
          </p:nvPr>
        </p:nvSpPr>
        <p:spPr>
          <a:xfrm>
            <a:off x="470079" y="2119711"/>
            <a:ext cx="3870101" cy="2509439"/>
          </a:xfrm>
        </p:spPr>
        <p:txBody>
          <a:bodyPr/>
          <a:lstStyle>
            <a:lvl1pPr marL="349250" indent="-349250">
              <a:spcBef>
                <a:spcPts val="1000"/>
              </a:spcBef>
              <a:defRPr sz="2000"/>
            </a:lvl1pPr>
            <a:lvl2pPr marL="579600" indent="-230400">
              <a:spcBef>
                <a:spcPts val="1000"/>
              </a:spcBef>
              <a:defRPr sz="1600"/>
            </a:lvl2pPr>
            <a:lvl3pPr marL="806400" indent="-230400">
              <a:spcBef>
                <a:spcPts val="1000"/>
              </a:spcBef>
              <a:defRPr sz="1400"/>
            </a:lvl3pPr>
            <a:lvl4pPr marL="1036800" indent="-230400">
              <a:spcBef>
                <a:spcPts val="1000"/>
              </a:spcBef>
              <a:defRPr sz="1400"/>
            </a:lvl4pPr>
            <a:lvl5pPr marL="1263600" indent="-230400">
              <a:spcBef>
                <a:spcPts val="1000"/>
              </a:spcBef>
              <a:defRPr sz="14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7" name="Content Placeholder 2">
            <a:extLst>
              <a:ext uri="{FF2B5EF4-FFF2-40B4-BE49-F238E27FC236}">
                <a16:creationId xmlns:a16="http://schemas.microsoft.com/office/drawing/2014/main" id="{7BDD0CD2-35F9-2C4D-BD06-C80A23493F86}"/>
              </a:ext>
            </a:extLst>
          </p:cNvPr>
          <p:cNvSpPr>
            <a:spLocks noGrp="1"/>
          </p:cNvSpPr>
          <p:nvPr>
            <p:ph idx="14"/>
          </p:nvPr>
        </p:nvSpPr>
        <p:spPr>
          <a:xfrm>
            <a:off x="4826358" y="2119711"/>
            <a:ext cx="3870101" cy="2509439"/>
          </a:xfrm>
        </p:spPr>
        <p:txBody>
          <a:bodyPr/>
          <a:lstStyle>
            <a:lvl1pPr marL="349250" indent="-349250">
              <a:spcBef>
                <a:spcPts val="1000"/>
              </a:spcBef>
              <a:defRPr sz="2000"/>
            </a:lvl1pPr>
            <a:lvl2pPr marL="579600" indent="-237600">
              <a:spcBef>
                <a:spcPts val="1000"/>
              </a:spcBef>
              <a:defRPr sz="1600"/>
            </a:lvl2pPr>
            <a:lvl3pPr marL="806400" indent="-230400">
              <a:spcBef>
                <a:spcPts val="1000"/>
              </a:spcBef>
              <a:defRPr sz="1400"/>
            </a:lvl3pPr>
            <a:lvl4pPr marL="1036800" indent="-230400">
              <a:spcBef>
                <a:spcPts val="1000"/>
              </a:spcBef>
              <a:defRPr sz="1400"/>
            </a:lvl4pPr>
            <a:lvl5pPr marL="1263600" indent="-230400">
              <a:spcBef>
                <a:spcPts val="1000"/>
              </a:spcBef>
              <a:defRPr sz="14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0055244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mp; Content">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6AAB189E-100C-674C-BE65-2F9191209855}"/>
              </a:ext>
            </a:extLst>
          </p:cNvPr>
          <p:cNvSpPr>
            <a:spLocks noGrp="1"/>
          </p:cNvSpPr>
          <p:nvPr>
            <p:ph type="title"/>
          </p:nvPr>
        </p:nvSpPr>
        <p:spPr>
          <a:xfrm>
            <a:off x="457200" y="519997"/>
            <a:ext cx="8229600" cy="914400"/>
          </a:xfrm>
        </p:spPr>
        <p:txBody>
          <a:bodyPr/>
          <a:lstStyle/>
          <a:p>
            <a:r>
              <a:rPr lang="en-US"/>
              <a:t>Click to edit Master title style</a:t>
            </a:r>
            <a:endParaRPr lang="en-US" dirty="0"/>
          </a:p>
        </p:txBody>
      </p:sp>
      <p:sp>
        <p:nvSpPr>
          <p:cNvPr id="7" name="Content Placeholder 2">
            <a:extLst>
              <a:ext uri="{FF2B5EF4-FFF2-40B4-BE49-F238E27FC236}">
                <a16:creationId xmlns:a16="http://schemas.microsoft.com/office/drawing/2014/main" id="{5E92A0E8-78B7-B046-9F9C-869A036C8DB9}"/>
              </a:ext>
            </a:extLst>
          </p:cNvPr>
          <p:cNvSpPr>
            <a:spLocks noGrp="1"/>
          </p:cNvSpPr>
          <p:nvPr>
            <p:ph idx="1"/>
          </p:nvPr>
        </p:nvSpPr>
        <p:spPr>
          <a:xfrm>
            <a:off x="457200" y="1477089"/>
            <a:ext cx="8229600" cy="3152062"/>
          </a:xfrm>
        </p:spPr>
        <p:txBody>
          <a:bodyPr/>
          <a:lstStyle>
            <a:lvl1pPr marL="0" indent="0">
              <a:buNone/>
              <a:defRPr b="1">
                <a:solidFill>
                  <a:schemeClr val="tx2"/>
                </a:solidFill>
              </a:defRPr>
            </a:lvl1pPr>
            <a:lvl2pPr marL="0" indent="0">
              <a:spcBef>
                <a:spcPts val="0"/>
              </a:spcBef>
              <a:buNone/>
              <a:defRPr sz="2400"/>
            </a:lvl2pPr>
            <a:lvl3pPr marL="349250" indent="0">
              <a:spcBef>
                <a:spcPts val="1000"/>
              </a:spcBef>
              <a:buNone/>
              <a:defRPr sz="2000"/>
            </a:lvl3pPr>
            <a:lvl4pPr marL="685800" indent="0">
              <a:spcBef>
                <a:spcPts val="1000"/>
              </a:spcBef>
              <a:buNone/>
              <a:defRPr sz="1800"/>
            </a:lvl4pPr>
            <a:lvl5pPr marL="1035050" indent="0">
              <a:spcBef>
                <a:spcPts val="1000"/>
              </a:spcBef>
              <a:buNone/>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Slide Number Placeholder 5">
            <a:extLst>
              <a:ext uri="{FF2B5EF4-FFF2-40B4-BE49-F238E27FC236}">
                <a16:creationId xmlns:a16="http://schemas.microsoft.com/office/drawing/2014/main" id="{C2556B8A-B20C-4647-9619-30E191BD78B9}"/>
              </a:ext>
            </a:extLst>
          </p:cNvPr>
          <p:cNvSpPr>
            <a:spLocks noGrp="1"/>
          </p:cNvSpPr>
          <p:nvPr>
            <p:ph type="sldNum" sz="quarter" idx="12"/>
          </p:nvPr>
        </p:nvSpPr>
        <p:spPr>
          <a:xfrm>
            <a:off x="6629400" y="4918336"/>
            <a:ext cx="2057400" cy="107722"/>
          </a:xfrm>
        </p:spPr>
        <p:txBody>
          <a:bodyPr/>
          <a:lstStyle/>
          <a:p>
            <a:fld id="{9D13EC0F-A0DB-440D-9A11-2A5E2998C018}" type="slidenum">
              <a:rPr lang="en-US" smtClean="0"/>
              <a:t>‹Nr.›</a:t>
            </a:fld>
            <a:endParaRPr lang="en-US"/>
          </a:p>
        </p:txBody>
      </p:sp>
    </p:spTree>
    <p:extLst>
      <p:ext uri="{BB962C8B-B14F-4D97-AF65-F5344CB8AC3E}">
        <p14:creationId xmlns:p14="http://schemas.microsoft.com/office/powerpoint/2010/main" val="41578048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amp; Text (no bullets)">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0CBF8BE1-1E9A-6442-B9D3-2D00BC815C14}"/>
              </a:ext>
            </a:extLst>
          </p:cNvPr>
          <p:cNvSpPr>
            <a:spLocks noGrp="1"/>
          </p:cNvSpPr>
          <p:nvPr>
            <p:ph type="title"/>
          </p:nvPr>
        </p:nvSpPr>
        <p:spPr>
          <a:xfrm>
            <a:off x="457200" y="519997"/>
            <a:ext cx="8229600" cy="914400"/>
          </a:xfrm>
        </p:spPr>
        <p:txBody>
          <a:bodyPr/>
          <a:lstStyle/>
          <a:p>
            <a:r>
              <a:rPr lang="en-US"/>
              <a:t>Click to edit Master title style</a:t>
            </a:r>
            <a:endParaRPr lang="en-US" dirty="0"/>
          </a:p>
        </p:txBody>
      </p:sp>
      <p:sp>
        <p:nvSpPr>
          <p:cNvPr id="6" name="Slide Number Placeholder 4">
            <a:extLst>
              <a:ext uri="{FF2B5EF4-FFF2-40B4-BE49-F238E27FC236}">
                <a16:creationId xmlns:a16="http://schemas.microsoft.com/office/drawing/2014/main" id="{62DA28AB-9A14-654D-9A41-3B4CA436B66A}"/>
              </a:ext>
            </a:extLst>
          </p:cNvPr>
          <p:cNvSpPr>
            <a:spLocks noGrp="1"/>
          </p:cNvSpPr>
          <p:nvPr>
            <p:ph type="sldNum" sz="quarter" idx="12"/>
          </p:nvPr>
        </p:nvSpPr>
        <p:spPr>
          <a:xfrm>
            <a:off x="6629400" y="4918336"/>
            <a:ext cx="2057400" cy="107722"/>
          </a:xfrm>
        </p:spPr>
        <p:txBody>
          <a:bodyPr/>
          <a:lstStyle/>
          <a:p>
            <a:fld id="{9D13EC0F-A0DB-440D-9A11-2A5E2998C018}" type="slidenum">
              <a:rPr lang="en-US" smtClean="0"/>
              <a:t>‹Nr.›</a:t>
            </a:fld>
            <a:endParaRPr lang="en-US"/>
          </a:p>
        </p:txBody>
      </p:sp>
      <p:sp>
        <p:nvSpPr>
          <p:cNvPr id="3" name="Text Placeholder 2"/>
          <p:cNvSpPr>
            <a:spLocks noGrp="1"/>
          </p:cNvSpPr>
          <p:nvPr>
            <p:ph type="body" sz="quarter" idx="13"/>
          </p:nvPr>
        </p:nvSpPr>
        <p:spPr>
          <a:xfrm>
            <a:off x="457200" y="1476000"/>
            <a:ext cx="8229600" cy="3384000"/>
          </a:xfrm>
        </p:spPr>
        <p:txBody>
          <a:bodyPr/>
          <a:lstStyle>
            <a:lvl1pPr marL="0" indent="0">
              <a:buNone/>
              <a:defRPr b="1">
                <a:solidFill>
                  <a:schemeClr val="accent1"/>
                </a:solidFill>
              </a:defRPr>
            </a:lvl1pPr>
            <a:lvl2pPr marL="0" indent="0">
              <a:spcBef>
                <a:spcPts val="0"/>
              </a:spcBef>
              <a:buNone/>
              <a:defRPr sz="2400"/>
            </a:lvl2pPr>
          </a:lstStyle>
          <a:p>
            <a:pPr lvl="0"/>
            <a:r>
              <a:rPr lang="en-US"/>
              <a:t>Edit Master text styles</a:t>
            </a:r>
          </a:p>
          <a:p>
            <a:pPr lvl="1"/>
            <a:r>
              <a:rPr lang="en-US"/>
              <a:t>Second level</a:t>
            </a:r>
          </a:p>
        </p:txBody>
      </p:sp>
    </p:spTree>
    <p:extLst>
      <p:ext uri="{BB962C8B-B14F-4D97-AF65-F5344CB8AC3E}">
        <p14:creationId xmlns:p14="http://schemas.microsoft.com/office/powerpoint/2010/main" val="27826771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and text (no bullets) with emphasis">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957D3A46-9E05-D249-B2DC-C53DD2FAD770}"/>
              </a:ext>
            </a:extLst>
          </p:cNvPr>
          <p:cNvSpPr/>
          <p:nvPr userDrawn="1"/>
        </p:nvSpPr>
        <p:spPr bwMode="ltGray">
          <a:xfrm>
            <a:off x="0" y="1511498"/>
            <a:ext cx="9144000" cy="3329443"/>
          </a:xfrm>
          <a:prstGeom prst="rect">
            <a:avLst/>
          </a:prstGeom>
          <a:gradFill>
            <a:gsLst>
              <a:gs pos="0">
                <a:schemeClr val="accent3"/>
              </a:gs>
              <a:gs pos="100000">
                <a:schemeClr val="accent1"/>
              </a:gs>
            </a:gsLst>
            <a:lin ang="162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2" name="Title 1">
            <a:extLst>
              <a:ext uri="{FF2B5EF4-FFF2-40B4-BE49-F238E27FC236}">
                <a16:creationId xmlns:a16="http://schemas.microsoft.com/office/drawing/2014/main" id="{46BD1D3A-D2E4-0A40-85ED-C63D231C19BB}"/>
              </a:ext>
            </a:extLst>
          </p:cNvPr>
          <p:cNvSpPr>
            <a:spLocks noGrp="1"/>
          </p:cNvSpPr>
          <p:nvPr>
            <p:ph type="title"/>
          </p:nvPr>
        </p:nvSpPr>
        <p:spPr>
          <a:xfrm>
            <a:off x="457200" y="519997"/>
            <a:ext cx="8229600" cy="914400"/>
          </a:xfrm>
        </p:spPr>
        <p:txBody>
          <a:bodyPr/>
          <a:lstStyle/>
          <a:p>
            <a:r>
              <a:rPr lang="en-US"/>
              <a:t>Click to edit Master title style</a:t>
            </a:r>
            <a:endParaRPr lang="en-US" dirty="0"/>
          </a:p>
        </p:txBody>
      </p:sp>
      <p:sp>
        <p:nvSpPr>
          <p:cNvPr id="13" name="Content Placeholder 2">
            <a:extLst>
              <a:ext uri="{FF2B5EF4-FFF2-40B4-BE49-F238E27FC236}">
                <a16:creationId xmlns:a16="http://schemas.microsoft.com/office/drawing/2014/main" id="{185E5CE7-0592-3F43-BD4B-E97B75F0AECC}"/>
              </a:ext>
            </a:extLst>
          </p:cNvPr>
          <p:cNvSpPr>
            <a:spLocks noGrp="1"/>
          </p:cNvSpPr>
          <p:nvPr>
            <p:ph idx="1"/>
          </p:nvPr>
        </p:nvSpPr>
        <p:spPr>
          <a:xfrm>
            <a:off x="457200" y="1627093"/>
            <a:ext cx="3845859" cy="2996409"/>
          </a:xfrm>
        </p:spPr>
        <p:txBody>
          <a:bodyPr/>
          <a:lstStyle>
            <a:lvl1pPr marL="0" indent="0">
              <a:buNone/>
              <a:defRPr sz="2000" b="0">
                <a:solidFill>
                  <a:schemeClr val="bg1"/>
                </a:solidFill>
              </a:defRPr>
            </a:lvl1pPr>
            <a:lvl2pPr marL="0" indent="0">
              <a:spcBef>
                <a:spcPts val="600"/>
              </a:spcBef>
              <a:buNone/>
              <a:defRPr sz="1600">
                <a:solidFill>
                  <a:schemeClr val="bg1"/>
                </a:solidFill>
              </a:defRPr>
            </a:lvl2pPr>
            <a:lvl3pPr marL="349250" indent="0">
              <a:spcBef>
                <a:spcPts val="1000"/>
              </a:spcBef>
              <a:buNone/>
              <a:defRPr sz="1400">
                <a:solidFill>
                  <a:schemeClr val="bg1"/>
                </a:solidFill>
              </a:defRPr>
            </a:lvl3pPr>
            <a:lvl4pPr marL="685800" indent="0">
              <a:spcBef>
                <a:spcPts val="1000"/>
              </a:spcBef>
              <a:buNone/>
              <a:defRPr sz="1400">
                <a:solidFill>
                  <a:schemeClr val="bg1"/>
                </a:solidFill>
              </a:defRPr>
            </a:lvl4pPr>
            <a:lvl5pPr marL="1035050" indent="0">
              <a:spcBef>
                <a:spcPts val="1000"/>
              </a:spcBef>
              <a:buNone/>
              <a:defRPr sz="1400">
                <a:solidFill>
                  <a:schemeClr val="bg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4" name="Slide Number Placeholder 5">
            <a:extLst>
              <a:ext uri="{FF2B5EF4-FFF2-40B4-BE49-F238E27FC236}">
                <a16:creationId xmlns:a16="http://schemas.microsoft.com/office/drawing/2014/main" id="{FC5E09E6-1DA7-D841-ACAE-6577966BE707}"/>
              </a:ext>
            </a:extLst>
          </p:cNvPr>
          <p:cNvSpPr>
            <a:spLocks noGrp="1"/>
          </p:cNvSpPr>
          <p:nvPr>
            <p:ph type="sldNum" sz="quarter" idx="12"/>
          </p:nvPr>
        </p:nvSpPr>
        <p:spPr>
          <a:xfrm>
            <a:off x="6629400" y="4918336"/>
            <a:ext cx="2057400" cy="107722"/>
          </a:xfrm>
        </p:spPr>
        <p:txBody>
          <a:bodyPr/>
          <a:lstStyle/>
          <a:p>
            <a:fld id="{9D13EC0F-A0DB-440D-9A11-2A5E2998C018}" type="slidenum">
              <a:rPr lang="en-US" smtClean="0"/>
              <a:t>‹Nr.›</a:t>
            </a:fld>
            <a:endParaRPr lang="en-US"/>
          </a:p>
        </p:txBody>
      </p:sp>
      <p:sp>
        <p:nvSpPr>
          <p:cNvPr id="15" name="Content Placeholder 2">
            <a:extLst>
              <a:ext uri="{FF2B5EF4-FFF2-40B4-BE49-F238E27FC236}">
                <a16:creationId xmlns:a16="http://schemas.microsoft.com/office/drawing/2014/main" id="{36906301-7880-6A46-B764-3072F4D763AF}"/>
              </a:ext>
            </a:extLst>
          </p:cNvPr>
          <p:cNvSpPr>
            <a:spLocks noGrp="1"/>
          </p:cNvSpPr>
          <p:nvPr>
            <p:ph idx="13"/>
          </p:nvPr>
        </p:nvSpPr>
        <p:spPr>
          <a:xfrm>
            <a:off x="4840943" y="1627093"/>
            <a:ext cx="3845859" cy="2996409"/>
          </a:xfrm>
        </p:spPr>
        <p:txBody>
          <a:bodyPr/>
          <a:lstStyle>
            <a:lvl1pPr marL="0" indent="0">
              <a:buNone/>
              <a:defRPr sz="2000" b="0">
                <a:solidFill>
                  <a:schemeClr val="bg1"/>
                </a:solidFill>
              </a:defRPr>
            </a:lvl1pPr>
            <a:lvl2pPr marL="0" indent="0">
              <a:spcBef>
                <a:spcPts val="600"/>
              </a:spcBef>
              <a:buNone/>
              <a:defRPr sz="1600">
                <a:solidFill>
                  <a:schemeClr val="bg1"/>
                </a:solidFill>
              </a:defRPr>
            </a:lvl2pPr>
            <a:lvl3pPr marL="349250" indent="0">
              <a:spcBef>
                <a:spcPts val="1000"/>
              </a:spcBef>
              <a:buNone/>
              <a:defRPr sz="1400">
                <a:solidFill>
                  <a:schemeClr val="bg1"/>
                </a:solidFill>
              </a:defRPr>
            </a:lvl3pPr>
            <a:lvl4pPr marL="685800" indent="0">
              <a:spcBef>
                <a:spcPts val="1000"/>
              </a:spcBef>
              <a:buNone/>
              <a:defRPr sz="1400">
                <a:solidFill>
                  <a:schemeClr val="bg1"/>
                </a:solidFill>
              </a:defRPr>
            </a:lvl4pPr>
            <a:lvl5pPr marL="1035050" indent="0">
              <a:spcBef>
                <a:spcPts val="1000"/>
              </a:spcBef>
              <a:buNone/>
              <a:defRPr sz="1400">
                <a:solidFill>
                  <a:schemeClr val="bg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cxnSp>
        <p:nvCxnSpPr>
          <p:cNvPr id="16" name="Straight Connector 15">
            <a:extLst>
              <a:ext uri="{FF2B5EF4-FFF2-40B4-BE49-F238E27FC236}">
                <a16:creationId xmlns:a16="http://schemas.microsoft.com/office/drawing/2014/main" id="{17FF7CBD-0028-B249-A3AE-20527836755E}"/>
              </a:ext>
            </a:extLst>
          </p:cNvPr>
          <p:cNvCxnSpPr/>
          <p:nvPr userDrawn="1"/>
        </p:nvCxnSpPr>
        <p:spPr bwMode="white">
          <a:xfrm>
            <a:off x="4572000" y="1644254"/>
            <a:ext cx="0" cy="3061096"/>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190341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519424"/>
            <a:ext cx="8229600" cy="620315"/>
          </a:xfrm>
          <a:prstGeom prst="rect">
            <a:avLst/>
          </a:prstGeom>
        </p:spPr>
        <p:txBody>
          <a:bodyPr vert="horz" lIns="0" tIns="0" rIns="0" bIns="0" rtlCol="0" anchor="t" anchorCtr="0">
            <a:noAutofit/>
          </a:bodyPr>
          <a:lstStyle/>
          <a:p>
            <a:r>
              <a:rPr lang="en-US"/>
              <a:t>Click to edit Master title style</a:t>
            </a:r>
            <a:endParaRPr lang="en-US" dirty="0"/>
          </a:p>
        </p:txBody>
      </p:sp>
      <p:sp>
        <p:nvSpPr>
          <p:cNvPr id="3" name="Text Placeholder 2"/>
          <p:cNvSpPr>
            <a:spLocks noGrp="1"/>
          </p:cNvSpPr>
          <p:nvPr>
            <p:ph type="body" idx="1"/>
          </p:nvPr>
        </p:nvSpPr>
        <p:spPr>
          <a:xfrm>
            <a:off x="457200" y="1477108"/>
            <a:ext cx="8229600" cy="3152042"/>
          </a:xfrm>
          <a:prstGeom prst="rect">
            <a:avLst/>
          </a:prstGeom>
        </p:spPr>
        <p:txBody>
          <a:bodyPr vert="horz" lIns="0" tIns="0" rIns="0" bIns="0" rtlCol="0">
            <a:noAutofit/>
          </a:bodyPr>
          <a:lstStyle/>
          <a:p>
            <a:pPr lvl="0"/>
            <a:r>
              <a:rPr lang="en-US" dirty="0"/>
              <a:t>Edit Master text styles</a:t>
            </a:r>
          </a:p>
          <a:p>
            <a:pPr lvl="1"/>
            <a:r>
              <a:rPr lang="en-US" dirty="0"/>
              <a:t>Second-level</a:t>
            </a:r>
          </a:p>
          <a:p>
            <a:pPr lvl="2"/>
            <a:r>
              <a:rPr lang="en-US" dirty="0"/>
              <a:t>Third-level</a:t>
            </a:r>
          </a:p>
          <a:p>
            <a:pPr lvl="3"/>
            <a:r>
              <a:rPr lang="en-US" dirty="0"/>
              <a:t>Fourth-level</a:t>
            </a:r>
          </a:p>
          <a:p>
            <a:pPr lvl="4"/>
            <a:r>
              <a:rPr lang="en-US" dirty="0"/>
              <a:t>Fifth-level</a:t>
            </a:r>
          </a:p>
        </p:txBody>
      </p:sp>
      <p:sp>
        <p:nvSpPr>
          <p:cNvPr id="12" name="Diamond 8">
            <a:extLst>
              <a:ext uri="{FF2B5EF4-FFF2-40B4-BE49-F238E27FC236}">
                <a16:creationId xmlns:a16="http://schemas.microsoft.com/office/drawing/2014/main" id="{720FE67C-3C00-422E-A022-15FC8203DF2C}"/>
              </a:ext>
            </a:extLst>
          </p:cNvPr>
          <p:cNvSpPr>
            <a:spLocks/>
          </p:cNvSpPr>
          <p:nvPr userDrawn="1"/>
        </p:nvSpPr>
        <p:spPr bwMode="gray">
          <a:xfrm>
            <a:off x="-4093" y="457199"/>
            <a:ext cx="228600" cy="457200"/>
          </a:xfrm>
          <a:custGeom>
            <a:avLst/>
            <a:gdLst>
              <a:gd name="connsiteX0" fmla="*/ 0 w 754602"/>
              <a:gd name="connsiteY0" fmla="*/ 377301 h 754602"/>
              <a:gd name="connsiteX1" fmla="*/ 377301 w 754602"/>
              <a:gd name="connsiteY1" fmla="*/ 0 h 754602"/>
              <a:gd name="connsiteX2" fmla="*/ 754602 w 754602"/>
              <a:gd name="connsiteY2" fmla="*/ 377301 h 754602"/>
              <a:gd name="connsiteX3" fmla="*/ 377301 w 754602"/>
              <a:gd name="connsiteY3" fmla="*/ 754602 h 754602"/>
              <a:gd name="connsiteX4" fmla="*/ 0 w 754602"/>
              <a:gd name="connsiteY4" fmla="*/ 377301 h 754602"/>
              <a:gd name="connsiteX0" fmla="*/ 0 w 377301"/>
              <a:gd name="connsiteY0" fmla="*/ 754602 h 754602"/>
              <a:gd name="connsiteX1" fmla="*/ 0 w 377301"/>
              <a:gd name="connsiteY1" fmla="*/ 0 h 754602"/>
              <a:gd name="connsiteX2" fmla="*/ 377301 w 377301"/>
              <a:gd name="connsiteY2" fmla="*/ 377301 h 754602"/>
              <a:gd name="connsiteX3" fmla="*/ 0 w 377301"/>
              <a:gd name="connsiteY3" fmla="*/ 754602 h 754602"/>
            </a:gdLst>
            <a:ahLst/>
            <a:cxnLst>
              <a:cxn ang="0">
                <a:pos x="connsiteX0" y="connsiteY0"/>
              </a:cxn>
              <a:cxn ang="0">
                <a:pos x="connsiteX1" y="connsiteY1"/>
              </a:cxn>
              <a:cxn ang="0">
                <a:pos x="connsiteX2" y="connsiteY2"/>
              </a:cxn>
              <a:cxn ang="0">
                <a:pos x="connsiteX3" y="connsiteY3"/>
              </a:cxn>
            </a:cxnLst>
            <a:rect l="l" t="t" r="r" b="b"/>
            <a:pathLst>
              <a:path w="377301" h="754602">
                <a:moveTo>
                  <a:pt x="0" y="754602"/>
                </a:moveTo>
                <a:lnTo>
                  <a:pt x="0" y="0"/>
                </a:lnTo>
                <a:lnTo>
                  <a:pt x="377301" y="377301"/>
                </a:lnTo>
                <a:lnTo>
                  <a:pt x="0" y="754602"/>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63"/>
          </a:p>
        </p:txBody>
      </p:sp>
      <p:sp>
        <p:nvSpPr>
          <p:cNvPr id="5" name="TextBox 4">
            <a:extLst>
              <a:ext uri="{FF2B5EF4-FFF2-40B4-BE49-F238E27FC236}">
                <a16:creationId xmlns:a16="http://schemas.microsoft.com/office/drawing/2014/main" id="{5AA400B4-1C53-0F40-80B7-DE99BDF1E9E4}"/>
              </a:ext>
            </a:extLst>
          </p:cNvPr>
          <p:cNvSpPr txBox="1"/>
          <p:nvPr userDrawn="1"/>
        </p:nvSpPr>
        <p:spPr>
          <a:xfrm>
            <a:off x="857693" y="5032744"/>
            <a:ext cx="65" cy="276999"/>
          </a:xfrm>
          <a:prstGeom prst="rect">
            <a:avLst/>
          </a:prstGeom>
        </p:spPr>
        <p:txBody>
          <a:bodyPr wrap="none" lIns="0" tIns="0" rIns="0" bIns="0" rtlCol="0">
            <a:spAutoFit/>
          </a:bodyPr>
          <a:lstStyle/>
          <a:p>
            <a:pPr algn="l"/>
            <a:endParaRPr lang="en-US" dirty="0"/>
          </a:p>
        </p:txBody>
      </p:sp>
      <p:sp>
        <p:nvSpPr>
          <p:cNvPr id="8" name="Freeform 5">
            <a:extLst>
              <a:ext uri="{FF2B5EF4-FFF2-40B4-BE49-F238E27FC236}">
                <a16:creationId xmlns:a16="http://schemas.microsoft.com/office/drawing/2014/main" id="{C7D16480-1D8A-874F-A21D-02B9B50DCF38}"/>
              </a:ext>
            </a:extLst>
          </p:cNvPr>
          <p:cNvSpPr>
            <a:spLocks noChangeAspect="1" noEditPoints="1"/>
          </p:cNvSpPr>
          <p:nvPr userDrawn="1"/>
        </p:nvSpPr>
        <p:spPr bwMode="invGray">
          <a:xfrm>
            <a:off x="457200" y="4948270"/>
            <a:ext cx="969169" cy="77788"/>
          </a:xfrm>
          <a:custGeom>
            <a:avLst/>
            <a:gdLst>
              <a:gd name="T0" fmla="*/ 2154 w 4054"/>
              <a:gd name="T1" fmla="*/ 191 h 322"/>
              <a:gd name="T2" fmla="*/ 2243 w 4054"/>
              <a:gd name="T3" fmla="*/ 256 h 322"/>
              <a:gd name="T4" fmla="*/ 2123 w 4054"/>
              <a:gd name="T5" fmla="*/ 47 h 322"/>
              <a:gd name="T6" fmla="*/ 2099 w 4054"/>
              <a:gd name="T7" fmla="*/ 209 h 322"/>
              <a:gd name="T8" fmla="*/ 2310 w 4054"/>
              <a:gd name="T9" fmla="*/ 269 h 322"/>
              <a:gd name="T10" fmla="*/ 2203 w 4054"/>
              <a:gd name="T11" fmla="*/ 55 h 322"/>
              <a:gd name="T12" fmla="*/ 2123 w 4054"/>
              <a:gd name="T13" fmla="*/ 6 h 322"/>
              <a:gd name="T14" fmla="*/ 1672 w 4054"/>
              <a:gd name="T15" fmla="*/ 121 h 322"/>
              <a:gd name="T16" fmla="*/ 1672 w 4054"/>
              <a:gd name="T17" fmla="*/ 172 h 322"/>
              <a:gd name="T18" fmla="*/ 1888 w 4054"/>
              <a:gd name="T19" fmla="*/ 298 h 322"/>
              <a:gd name="T20" fmla="*/ 1884 w 4054"/>
              <a:gd name="T21" fmla="*/ 6 h 322"/>
              <a:gd name="T22" fmla="*/ 3839 w 4054"/>
              <a:gd name="T23" fmla="*/ 53 h 322"/>
              <a:gd name="T24" fmla="*/ 3982 w 4054"/>
              <a:gd name="T25" fmla="*/ 172 h 322"/>
              <a:gd name="T26" fmla="*/ 4054 w 4054"/>
              <a:gd name="T27" fmla="*/ 247 h 322"/>
              <a:gd name="T28" fmla="*/ 3775 w 4054"/>
              <a:gd name="T29" fmla="*/ 6 h 322"/>
              <a:gd name="T30" fmla="*/ 196 w 4054"/>
              <a:gd name="T31" fmla="*/ 9 h 322"/>
              <a:gd name="T32" fmla="*/ 0 w 4054"/>
              <a:gd name="T33" fmla="*/ 9 h 322"/>
              <a:gd name="T34" fmla="*/ 222 w 4054"/>
              <a:gd name="T35" fmla="*/ 84 h 322"/>
              <a:gd name="T36" fmla="*/ 441 w 4054"/>
              <a:gd name="T37" fmla="*/ 9 h 322"/>
              <a:gd name="T38" fmla="*/ 251 w 4054"/>
              <a:gd name="T39" fmla="*/ 9 h 322"/>
              <a:gd name="T40" fmla="*/ 808 w 4054"/>
              <a:gd name="T41" fmla="*/ 6 h 322"/>
              <a:gd name="T42" fmla="*/ 808 w 4054"/>
              <a:gd name="T43" fmla="*/ 298 h 322"/>
              <a:gd name="T44" fmla="*/ 629 w 4054"/>
              <a:gd name="T45" fmla="*/ 298 h 322"/>
              <a:gd name="T46" fmla="*/ 629 w 4054"/>
              <a:gd name="T47" fmla="*/ 6 h 322"/>
              <a:gd name="T48" fmla="*/ 1020 w 4054"/>
              <a:gd name="T49" fmla="*/ 5 h 322"/>
              <a:gd name="T50" fmla="*/ 1020 w 4054"/>
              <a:gd name="T51" fmla="*/ 298 h 322"/>
              <a:gd name="T52" fmla="*/ 1316 w 4054"/>
              <a:gd name="T53" fmla="*/ 298 h 322"/>
              <a:gd name="T54" fmla="*/ 1199 w 4054"/>
              <a:gd name="T55" fmla="*/ 6 h 322"/>
              <a:gd name="T56" fmla="*/ 1380 w 4054"/>
              <a:gd name="T57" fmla="*/ 57 h 322"/>
              <a:gd name="T58" fmla="*/ 2571 w 4054"/>
              <a:gd name="T59" fmla="*/ 152 h 322"/>
              <a:gd name="T60" fmla="*/ 2852 w 4054"/>
              <a:gd name="T61" fmla="*/ 264 h 322"/>
              <a:gd name="T62" fmla="*/ 2734 w 4054"/>
              <a:gd name="T63" fmla="*/ 249 h 322"/>
              <a:gd name="T64" fmla="*/ 2827 w 4054"/>
              <a:gd name="T65" fmla="*/ 75 h 322"/>
              <a:gd name="T66" fmla="*/ 2734 w 4054"/>
              <a:gd name="T67" fmla="*/ 0 h 322"/>
              <a:gd name="T68" fmla="*/ 3042 w 4054"/>
              <a:gd name="T69" fmla="*/ 235 h 322"/>
              <a:gd name="T70" fmla="*/ 3285 w 4054"/>
              <a:gd name="T71" fmla="*/ 298 h 322"/>
              <a:gd name="T72" fmla="*/ 2937 w 4054"/>
              <a:gd name="T73" fmla="*/ 298 h 322"/>
              <a:gd name="T74" fmla="*/ 3151 w 4054"/>
              <a:gd name="T75" fmla="*/ 185 h 322"/>
              <a:gd name="T76" fmla="*/ 3379 w 4054"/>
              <a:gd name="T77" fmla="*/ 270 h 322"/>
              <a:gd name="T78" fmla="*/ 3596 w 4054"/>
              <a:gd name="T79" fmla="*/ 214 h 322"/>
              <a:gd name="T80" fmla="*/ 3638 w 4054"/>
              <a:gd name="T81" fmla="*/ 33 h 322"/>
              <a:gd name="T82" fmla="*/ 3435 w 4054"/>
              <a:gd name="T83" fmla="*/ 83 h 322"/>
              <a:gd name="T84" fmla="*/ 3379 w 4054"/>
              <a:gd name="T85" fmla="*/ 270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4054" h="322">
                <a:moveTo>
                  <a:pt x="2161" y="236"/>
                </a:moveTo>
                <a:cubicBezTo>
                  <a:pt x="2154" y="225"/>
                  <a:pt x="2152" y="215"/>
                  <a:pt x="2152" y="207"/>
                </a:cubicBezTo>
                <a:cubicBezTo>
                  <a:pt x="2152" y="197"/>
                  <a:pt x="2154" y="191"/>
                  <a:pt x="2154" y="191"/>
                </a:cubicBezTo>
                <a:cubicBezTo>
                  <a:pt x="2163" y="160"/>
                  <a:pt x="2198" y="146"/>
                  <a:pt x="2203" y="143"/>
                </a:cubicBezTo>
                <a:cubicBezTo>
                  <a:pt x="2279" y="232"/>
                  <a:pt x="2279" y="232"/>
                  <a:pt x="2279" y="232"/>
                </a:cubicBezTo>
                <a:cubicBezTo>
                  <a:pt x="2277" y="234"/>
                  <a:pt x="2267" y="246"/>
                  <a:pt x="2243" y="256"/>
                </a:cubicBezTo>
                <a:cubicBezTo>
                  <a:pt x="2214" y="269"/>
                  <a:pt x="2178" y="260"/>
                  <a:pt x="2161" y="236"/>
                </a:cubicBezTo>
                <a:moveTo>
                  <a:pt x="2123" y="6"/>
                </a:moveTo>
                <a:cubicBezTo>
                  <a:pt x="2123" y="47"/>
                  <a:pt x="2123" y="47"/>
                  <a:pt x="2123" y="47"/>
                </a:cubicBezTo>
                <a:cubicBezTo>
                  <a:pt x="2172" y="105"/>
                  <a:pt x="2172" y="105"/>
                  <a:pt x="2172" y="105"/>
                </a:cubicBezTo>
                <a:cubicBezTo>
                  <a:pt x="2158" y="112"/>
                  <a:pt x="2117" y="137"/>
                  <a:pt x="2103" y="181"/>
                </a:cubicBezTo>
                <a:cubicBezTo>
                  <a:pt x="2103" y="181"/>
                  <a:pt x="2099" y="192"/>
                  <a:pt x="2099" y="209"/>
                </a:cubicBezTo>
                <a:cubicBezTo>
                  <a:pt x="2099" y="224"/>
                  <a:pt x="2103" y="244"/>
                  <a:pt x="2117" y="264"/>
                </a:cubicBezTo>
                <a:cubicBezTo>
                  <a:pt x="2146" y="305"/>
                  <a:pt x="2212" y="322"/>
                  <a:pt x="2264" y="300"/>
                </a:cubicBezTo>
                <a:cubicBezTo>
                  <a:pt x="2265" y="300"/>
                  <a:pt x="2281" y="295"/>
                  <a:pt x="2310" y="269"/>
                </a:cubicBezTo>
                <a:cubicBezTo>
                  <a:pt x="2338" y="302"/>
                  <a:pt x="2338" y="302"/>
                  <a:pt x="2338" y="302"/>
                </a:cubicBezTo>
                <a:cubicBezTo>
                  <a:pt x="2410" y="302"/>
                  <a:pt x="2410" y="302"/>
                  <a:pt x="2410" y="302"/>
                </a:cubicBezTo>
                <a:cubicBezTo>
                  <a:pt x="2203" y="55"/>
                  <a:pt x="2203" y="55"/>
                  <a:pt x="2203" y="55"/>
                </a:cubicBezTo>
                <a:cubicBezTo>
                  <a:pt x="2351" y="55"/>
                  <a:pt x="2351" y="55"/>
                  <a:pt x="2351" y="55"/>
                </a:cubicBezTo>
                <a:cubicBezTo>
                  <a:pt x="2351" y="6"/>
                  <a:pt x="2351" y="6"/>
                  <a:pt x="2351" y="6"/>
                </a:cubicBezTo>
                <a:lnTo>
                  <a:pt x="2123" y="6"/>
                </a:lnTo>
                <a:close/>
                <a:moveTo>
                  <a:pt x="1884" y="53"/>
                </a:moveTo>
                <a:cubicBezTo>
                  <a:pt x="1672" y="53"/>
                  <a:pt x="1672" y="53"/>
                  <a:pt x="1672" y="53"/>
                </a:cubicBezTo>
                <a:cubicBezTo>
                  <a:pt x="1672" y="121"/>
                  <a:pt x="1672" y="121"/>
                  <a:pt x="1672" y="121"/>
                </a:cubicBezTo>
                <a:cubicBezTo>
                  <a:pt x="1815" y="121"/>
                  <a:pt x="1815" y="121"/>
                  <a:pt x="1815" y="121"/>
                </a:cubicBezTo>
                <a:cubicBezTo>
                  <a:pt x="1815" y="172"/>
                  <a:pt x="1815" y="172"/>
                  <a:pt x="1815" y="172"/>
                </a:cubicBezTo>
                <a:cubicBezTo>
                  <a:pt x="1672" y="172"/>
                  <a:pt x="1672" y="172"/>
                  <a:pt x="1672" y="172"/>
                </a:cubicBezTo>
                <a:cubicBezTo>
                  <a:pt x="1672" y="247"/>
                  <a:pt x="1672" y="247"/>
                  <a:pt x="1672" y="247"/>
                </a:cubicBezTo>
                <a:cubicBezTo>
                  <a:pt x="1888" y="247"/>
                  <a:pt x="1888" y="247"/>
                  <a:pt x="1888" y="247"/>
                </a:cubicBezTo>
                <a:cubicBezTo>
                  <a:pt x="1888" y="298"/>
                  <a:pt x="1888" y="298"/>
                  <a:pt x="1888" y="298"/>
                </a:cubicBezTo>
                <a:cubicBezTo>
                  <a:pt x="1609" y="298"/>
                  <a:pt x="1609" y="298"/>
                  <a:pt x="1609" y="298"/>
                </a:cubicBezTo>
                <a:cubicBezTo>
                  <a:pt x="1609" y="6"/>
                  <a:pt x="1609" y="6"/>
                  <a:pt x="1609" y="6"/>
                </a:cubicBezTo>
                <a:cubicBezTo>
                  <a:pt x="1884" y="6"/>
                  <a:pt x="1884" y="6"/>
                  <a:pt x="1884" y="6"/>
                </a:cubicBezTo>
                <a:lnTo>
                  <a:pt x="1884" y="53"/>
                </a:lnTo>
                <a:close/>
                <a:moveTo>
                  <a:pt x="4051" y="53"/>
                </a:moveTo>
                <a:cubicBezTo>
                  <a:pt x="3839" y="53"/>
                  <a:pt x="3839" y="53"/>
                  <a:pt x="3839" y="53"/>
                </a:cubicBezTo>
                <a:cubicBezTo>
                  <a:pt x="3839" y="121"/>
                  <a:pt x="3839" y="121"/>
                  <a:pt x="3839" y="121"/>
                </a:cubicBezTo>
                <a:cubicBezTo>
                  <a:pt x="3982" y="121"/>
                  <a:pt x="3982" y="121"/>
                  <a:pt x="3982" y="121"/>
                </a:cubicBezTo>
                <a:cubicBezTo>
                  <a:pt x="3982" y="172"/>
                  <a:pt x="3982" y="172"/>
                  <a:pt x="3982" y="172"/>
                </a:cubicBezTo>
                <a:cubicBezTo>
                  <a:pt x="3839" y="172"/>
                  <a:pt x="3839" y="172"/>
                  <a:pt x="3839" y="172"/>
                </a:cubicBezTo>
                <a:cubicBezTo>
                  <a:pt x="3839" y="247"/>
                  <a:pt x="3839" y="247"/>
                  <a:pt x="3839" y="247"/>
                </a:cubicBezTo>
                <a:cubicBezTo>
                  <a:pt x="4054" y="247"/>
                  <a:pt x="4054" y="247"/>
                  <a:pt x="4054" y="247"/>
                </a:cubicBezTo>
                <a:cubicBezTo>
                  <a:pt x="4054" y="298"/>
                  <a:pt x="4054" y="298"/>
                  <a:pt x="4054" y="298"/>
                </a:cubicBezTo>
                <a:cubicBezTo>
                  <a:pt x="3775" y="298"/>
                  <a:pt x="3775" y="298"/>
                  <a:pt x="3775" y="298"/>
                </a:cubicBezTo>
                <a:cubicBezTo>
                  <a:pt x="3775" y="6"/>
                  <a:pt x="3775" y="6"/>
                  <a:pt x="3775" y="6"/>
                </a:cubicBezTo>
                <a:cubicBezTo>
                  <a:pt x="4051" y="6"/>
                  <a:pt x="4051" y="6"/>
                  <a:pt x="4051" y="6"/>
                </a:cubicBezTo>
                <a:lnTo>
                  <a:pt x="4051" y="53"/>
                </a:lnTo>
                <a:close/>
                <a:moveTo>
                  <a:pt x="196" y="9"/>
                </a:moveTo>
                <a:cubicBezTo>
                  <a:pt x="129" y="205"/>
                  <a:pt x="129" y="205"/>
                  <a:pt x="129" y="205"/>
                </a:cubicBezTo>
                <a:cubicBezTo>
                  <a:pt x="60" y="9"/>
                  <a:pt x="60" y="9"/>
                  <a:pt x="60" y="9"/>
                </a:cubicBezTo>
                <a:cubicBezTo>
                  <a:pt x="0" y="9"/>
                  <a:pt x="0" y="9"/>
                  <a:pt x="0" y="9"/>
                </a:cubicBezTo>
                <a:cubicBezTo>
                  <a:pt x="104" y="297"/>
                  <a:pt x="104" y="297"/>
                  <a:pt x="104" y="297"/>
                </a:cubicBezTo>
                <a:cubicBezTo>
                  <a:pt x="151" y="297"/>
                  <a:pt x="151" y="297"/>
                  <a:pt x="151" y="297"/>
                </a:cubicBezTo>
                <a:cubicBezTo>
                  <a:pt x="151" y="297"/>
                  <a:pt x="219" y="94"/>
                  <a:pt x="222" y="84"/>
                </a:cubicBezTo>
                <a:cubicBezTo>
                  <a:pt x="225" y="94"/>
                  <a:pt x="295" y="297"/>
                  <a:pt x="295" y="297"/>
                </a:cubicBezTo>
                <a:cubicBezTo>
                  <a:pt x="340" y="297"/>
                  <a:pt x="340" y="297"/>
                  <a:pt x="340" y="297"/>
                </a:cubicBezTo>
                <a:cubicBezTo>
                  <a:pt x="441" y="9"/>
                  <a:pt x="441" y="9"/>
                  <a:pt x="441" y="9"/>
                </a:cubicBezTo>
                <a:cubicBezTo>
                  <a:pt x="383" y="9"/>
                  <a:pt x="383" y="9"/>
                  <a:pt x="383" y="9"/>
                </a:cubicBezTo>
                <a:cubicBezTo>
                  <a:pt x="318" y="205"/>
                  <a:pt x="318" y="205"/>
                  <a:pt x="318" y="205"/>
                </a:cubicBezTo>
                <a:cubicBezTo>
                  <a:pt x="251" y="9"/>
                  <a:pt x="251" y="9"/>
                  <a:pt x="251" y="9"/>
                </a:cubicBezTo>
                <a:lnTo>
                  <a:pt x="196" y="9"/>
                </a:lnTo>
                <a:close/>
                <a:moveTo>
                  <a:pt x="808" y="119"/>
                </a:moveTo>
                <a:cubicBezTo>
                  <a:pt x="808" y="6"/>
                  <a:pt x="808" y="6"/>
                  <a:pt x="808" y="6"/>
                </a:cubicBezTo>
                <a:cubicBezTo>
                  <a:pt x="872" y="6"/>
                  <a:pt x="872" y="6"/>
                  <a:pt x="872" y="6"/>
                </a:cubicBezTo>
                <a:cubicBezTo>
                  <a:pt x="872" y="298"/>
                  <a:pt x="872" y="298"/>
                  <a:pt x="872" y="298"/>
                </a:cubicBezTo>
                <a:cubicBezTo>
                  <a:pt x="808" y="298"/>
                  <a:pt x="808" y="298"/>
                  <a:pt x="808" y="298"/>
                </a:cubicBezTo>
                <a:cubicBezTo>
                  <a:pt x="808" y="174"/>
                  <a:pt x="808" y="174"/>
                  <a:pt x="808" y="174"/>
                </a:cubicBezTo>
                <a:cubicBezTo>
                  <a:pt x="629" y="174"/>
                  <a:pt x="629" y="174"/>
                  <a:pt x="629" y="174"/>
                </a:cubicBezTo>
                <a:cubicBezTo>
                  <a:pt x="629" y="298"/>
                  <a:pt x="629" y="298"/>
                  <a:pt x="629" y="298"/>
                </a:cubicBezTo>
                <a:cubicBezTo>
                  <a:pt x="565" y="298"/>
                  <a:pt x="565" y="298"/>
                  <a:pt x="565" y="298"/>
                </a:cubicBezTo>
                <a:cubicBezTo>
                  <a:pt x="565" y="6"/>
                  <a:pt x="565" y="6"/>
                  <a:pt x="565" y="6"/>
                </a:cubicBezTo>
                <a:cubicBezTo>
                  <a:pt x="629" y="6"/>
                  <a:pt x="629" y="6"/>
                  <a:pt x="629" y="6"/>
                </a:cubicBezTo>
                <a:cubicBezTo>
                  <a:pt x="629" y="119"/>
                  <a:pt x="629" y="119"/>
                  <a:pt x="629" y="119"/>
                </a:cubicBezTo>
                <a:lnTo>
                  <a:pt x="808" y="119"/>
                </a:lnTo>
                <a:close/>
                <a:moveTo>
                  <a:pt x="1020" y="5"/>
                </a:moveTo>
                <a:cubicBezTo>
                  <a:pt x="1083" y="5"/>
                  <a:pt x="1083" y="5"/>
                  <a:pt x="1083" y="5"/>
                </a:cubicBezTo>
                <a:cubicBezTo>
                  <a:pt x="1083" y="298"/>
                  <a:pt x="1083" y="298"/>
                  <a:pt x="1083" y="298"/>
                </a:cubicBezTo>
                <a:cubicBezTo>
                  <a:pt x="1020" y="298"/>
                  <a:pt x="1020" y="298"/>
                  <a:pt x="1020" y="298"/>
                </a:cubicBezTo>
                <a:lnTo>
                  <a:pt x="1020" y="5"/>
                </a:lnTo>
                <a:close/>
                <a:moveTo>
                  <a:pt x="1380" y="298"/>
                </a:moveTo>
                <a:cubicBezTo>
                  <a:pt x="1316" y="298"/>
                  <a:pt x="1316" y="298"/>
                  <a:pt x="1316" y="298"/>
                </a:cubicBezTo>
                <a:cubicBezTo>
                  <a:pt x="1316" y="57"/>
                  <a:pt x="1316" y="57"/>
                  <a:pt x="1316" y="57"/>
                </a:cubicBezTo>
                <a:cubicBezTo>
                  <a:pt x="1199" y="57"/>
                  <a:pt x="1199" y="57"/>
                  <a:pt x="1199" y="57"/>
                </a:cubicBezTo>
                <a:cubicBezTo>
                  <a:pt x="1199" y="6"/>
                  <a:pt x="1199" y="6"/>
                  <a:pt x="1199" y="6"/>
                </a:cubicBezTo>
                <a:cubicBezTo>
                  <a:pt x="1496" y="6"/>
                  <a:pt x="1496" y="6"/>
                  <a:pt x="1496" y="6"/>
                </a:cubicBezTo>
                <a:cubicBezTo>
                  <a:pt x="1496" y="57"/>
                  <a:pt x="1496" y="57"/>
                  <a:pt x="1496" y="57"/>
                </a:cubicBezTo>
                <a:cubicBezTo>
                  <a:pt x="1380" y="57"/>
                  <a:pt x="1380" y="57"/>
                  <a:pt x="1380" y="57"/>
                </a:cubicBezTo>
                <a:lnTo>
                  <a:pt x="1380" y="298"/>
                </a:lnTo>
                <a:close/>
                <a:moveTo>
                  <a:pt x="2613" y="46"/>
                </a:moveTo>
                <a:cubicBezTo>
                  <a:pt x="2586" y="73"/>
                  <a:pt x="2571" y="110"/>
                  <a:pt x="2571" y="152"/>
                </a:cubicBezTo>
                <a:cubicBezTo>
                  <a:pt x="2571" y="256"/>
                  <a:pt x="2653" y="302"/>
                  <a:pt x="2734" y="302"/>
                </a:cubicBezTo>
                <a:cubicBezTo>
                  <a:pt x="2797" y="302"/>
                  <a:pt x="2851" y="265"/>
                  <a:pt x="2851" y="265"/>
                </a:cubicBezTo>
                <a:cubicBezTo>
                  <a:pt x="2852" y="264"/>
                  <a:pt x="2852" y="264"/>
                  <a:pt x="2852" y="264"/>
                </a:cubicBezTo>
                <a:cubicBezTo>
                  <a:pt x="2828" y="221"/>
                  <a:pt x="2828" y="221"/>
                  <a:pt x="2828" y="221"/>
                </a:cubicBezTo>
                <a:cubicBezTo>
                  <a:pt x="2827" y="222"/>
                  <a:pt x="2827" y="222"/>
                  <a:pt x="2827" y="222"/>
                </a:cubicBezTo>
                <a:cubicBezTo>
                  <a:pt x="2827" y="222"/>
                  <a:pt x="2792" y="249"/>
                  <a:pt x="2734" y="249"/>
                </a:cubicBezTo>
                <a:cubicBezTo>
                  <a:pt x="2683" y="249"/>
                  <a:pt x="2629" y="218"/>
                  <a:pt x="2629" y="151"/>
                </a:cubicBezTo>
                <a:cubicBezTo>
                  <a:pt x="2629" y="85"/>
                  <a:pt x="2682" y="50"/>
                  <a:pt x="2734" y="50"/>
                </a:cubicBezTo>
                <a:cubicBezTo>
                  <a:pt x="2782" y="50"/>
                  <a:pt x="2826" y="75"/>
                  <a:pt x="2827" y="75"/>
                </a:cubicBezTo>
                <a:cubicBezTo>
                  <a:pt x="2828" y="76"/>
                  <a:pt x="2828" y="76"/>
                  <a:pt x="2828" y="76"/>
                </a:cubicBezTo>
                <a:cubicBezTo>
                  <a:pt x="2851" y="28"/>
                  <a:pt x="2851" y="28"/>
                  <a:pt x="2851" y="28"/>
                </a:cubicBezTo>
                <a:cubicBezTo>
                  <a:pt x="2851" y="28"/>
                  <a:pt x="2802" y="0"/>
                  <a:pt x="2734" y="0"/>
                </a:cubicBezTo>
                <a:cubicBezTo>
                  <a:pt x="2686" y="0"/>
                  <a:pt x="2643" y="16"/>
                  <a:pt x="2613" y="46"/>
                </a:cubicBezTo>
                <a:moveTo>
                  <a:pt x="3013" y="298"/>
                </a:moveTo>
                <a:cubicBezTo>
                  <a:pt x="3042" y="235"/>
                  <a:pt x="3042" y="235"/>
                  <a:pt x="3042" y="235"/>
                </a:cubicBezTo>
                <a:cubicBezTo>
                  <a:pt x="3175" y="235"/>
                  <a:pt x="3175" y="235"/>
                  <a:pt x="3175" y="235"/>
                </a:cubicBezTo>
                <a:cubicBezTo>
                  <a:pt x="3205" y="298"/>
                  <a:pt x="3205" y="298"/>
                  <a:pt x="3205" y="298"/>
                </a:cubicBezTo>
                <a:cubicBezTo>
                  <a:pt x="3285" y="298"/>
                  <a:pt x="3285" y="298"/>
                  <a:pt x="3285" y="298"/>
                </a:cubicBezTo>
                <a:cubicBezTo>
                  <a:pt x="3130" y="6"/>
                  <a:pt x="3130" y="6"/>
                  <a:pt x="3130" y="6"/>
                </a:cubicBezTo>
                <a:cubicBezTo>
                  <a:pt x="3082" y="6"/>
                  <a:pt x="3082" y="6"/>
                  <a:pt x="3082" y="6"/>
                </a:cubicBezTo>
                <a:cubicBezTo>
                  <a:pt x="2937" y="298"/>
                  <a:pt x="2937" y="298"/>
                  <a:pt x="2937" y="298"/>
                </a:cubicBezTo>
                <a:lnTo>
                  <a:pt x="3013" y="298"/>
                </a:lnTo>
                <a:close/>
                <a:moveTo>
                  <a:pt x="3108" y="81"/>
                </a:moveTo>
                <a:cubicBezTo>
                  <a:pt x="3151" y="185"/>
                  <a:pt x="3151" y="185"/>
                  <a:pt x="3151" y="185"/>
                </a:cubicBezTo>
                <a:cubicBezTo>
                  <a:pt x="3065" y="185"/>
                  <a:pt x="3065" y="185"/>
                  <a:pt x="3065" y="185"/>
                </a:cubicBezTo>
                <a:lnTo>
                  <a:pt x="3108" y="81"/>
                </a:lnTo>
                <a:close/>
                <a:moveTo>
                  <a:pt x="3379" y="270"/>
                </a:moveTo>
                <a:cubicBezTo>
                  <a:pt x="3400" y="222"/>
                  <a:pt x="3400" y="222"/>
                  <a:pt x="3400" y="222"/>
                </a:cubicBezTo>
                <a:cubicBezTo>
                  <a:pt x="3400" y="222"/>
                  <a:pt x="3447" y="253"/>
                  <a:pt x="3506" y="253"/>
                </a:cubicBezTo>
                <a:cubicBezTo>
                  <a:pt x="3531" y="254"/>
                  <a:pt x="3596" y="248"/>
                  <a:pt x="3596" y="214"/>
                </a:cubicBezTo>
                <a:cubicBezTo>
                  <a:pt x="3597" y="146"/>
                  <a:pt x="3370" y="229"/>
                  <a:pt x="3371" y="93"/>
                </a:cubicBezTo>
                <a:cubicBezTo>
                  <a:pt x="3372" y="47"/>
                  <a:pt x="3415" y="1"/>
                  <a:pt x="3508" y="2"/>
                </a:cubicBezTo>
                <a:cubicBezTo>
                  <a:pt x="3585" y="3"/>
                  <a:pt x="3638" y="33"/>
                  <a:pt x="3638" y="33"/>
                </a:cubicBezTo>
                <a:cubicBezTo>
                  <a:pt x="3615" y="78"/>
                  <a:pt x="3615" y="78"/>
                  <a:pt x="3615" y="78"/>
                </a:cubicBezTo>
                <a:cubicBezTo>
                  <a:pt x="3615" y="78"/>
                  <a:pt x="3567" y="51"/>
                  <a:pt x="3509" y="50"/>
                </a:cubicBezTo>
                <a:cubicBezTo>
                  <a:pt x="3476" y="50"/>
                  <a:pt x="3435" y="59"/>
                  <a:pt x="3435" y="83"/>
                </a:cubicBezTo>
                <a:cubicBezTo>
                  <a:pt x="3434" y="154"/>
                  <a:pt x="3661" y="74"/>
                  <a:pt x="3660" y="207"/>
                </a:cubicBezTo>
                <a:cubicBezTo>
                  <a:pt x="3659" y="284"/>
                  <a:pt x="3567" y="302"/>
                  <a:pt x="3507" y="301"/>
                </a:cubicBezTo>
                <a:cubicBezTo>
                  <a:pt x="3419" y="301"/>
                  <a:pt x="3379" y="270"/>
                  <a:pt x="3379" y="270"/>
                </a:cubicBezTo>
              </a:path>
            </a:pathLst>
          </a:custGeom>
          <a:solidFill>
            <a:schemeClr val="tx2"/>
          </a:solidFill>
          <a:ln>
            <a:noFill/>
          </a:ln>
        </p:spPr>
        <p:txBody>
          <a:bodyPr vert="horz" wrap="square" lIns="91440" tIns="45720" rIns="91440" bIns="45720" numCol="1" anchor="t" anchorCtr="0" compatLnSpc="1">
            <a:prstTxWarp prst="textNoShape">
              <a:avLst/>
            </a:prstTxWarp>
          </a:bodyPr>
          <a:lstStyle/>
          <a:p>
            <a:endParaRPr lang="en-US"/>
          </a:p>
        </p:txBody>
      </p:sp>
      <p:sp>
        <p:nvSpPr>
          <p:cNvPr id="9" name="Slide Number Placeholder 5">
            <a:extLst>
              <a:ext uri="{FF2B5EF4-FFF2-40B4-BE49-F238E27FC236}">
                <a16:creationId xmlns:a16="http://schemas.microsoft.com/office/drawing/2014/main" id="{948D39BA-CB4B-9A4F-9088-FD6A29646C43}"/>
              </a:ext>
            </a:extLst>
          </p:cNvPr>
          <p:cNvSpPr>
            <a:spLocks noGrp="1"/>
          </p:cNvSpPr>
          <p:nvPr>
            <p:ph type="sldNum" sz="quarter" idx="4"/>
          </p:nvPr>
        </p:nvSpPr>
        <p:spPr>
          <a:xfrm>
            <a:off x="6629400" y="4918336"/>
            <a:ext cx="2057400" cy="107722"/>
          </a:xfrm>
          <a:prstGeom prst="rect">
            <a:avLst/>
          </a:prstGeom>
        </p:spPr>
        <p:txBody>
          <a:bodyPr vert="horz" lIns="0" tIns="0" rIns="0" bIns="0" rtlCol="0" anchor="ctr">
            <a:noAutofit/>
          </a:bodyPr>
          <a:lstStyle>
            <a:lvl1pPr algn="r">
              <a:defRPr sz="700">
                <a:solidFill>
                  <a:schemeClr val="accent4"/>
                </a:solidFill>
              </a:defRPr>
            </a:lvl1pPr>
          </a:lstStyle>
          <a:p>
            <a:fld id="{9D13EC0F-A0DB-440D-9A11-2A5E2998C018}" type="slidenum">
              <a:rPr lang="en-US" smtClean="0"/>
              <a:pPr/>
              <a:t>‹Nr.›</a:t>
            </a:fld>
            <a:endParaRPr lang="en-US" dirty="0"/>
          </a:p>
        </p:txBody>
      </p:sp>
      <p:sp>
        <p:nvSpPr>
          <p:cNvPr id="6" name="Date Placeholder 5"/>
          <p:cNvSpPr>
            <a:spLocks noGrp="1"/>
          </p:cNvSpPr>
          <p:nvPr>
            <p:ph type="dt" sz="half" idx="2"/>
          </p:nvPr>
        </p:nvSpPr>
        <p:spPr>
          <a:xfrm>
            <a:off x="457200" y="4684690"/>
            <a:ext cx="2692800" cy="246221"/>
          </a:xfrm>
          <a:prstGeom prst="rect">
            <a:avLst/>
          </a:prstGeom>
        </p:spPr>
        <p:txBody>
          <a:bodyPr vert="horz" lIns="0" tIns="0" rIns="0" bIns="0" rtlCol="0" anchor="ctr">
            <a:spAutoFit/>
          </a:bodyPr>
          <a:lstStyle>
            <a:lvl1pPr algn="l">
              <a:defRPr sz="1600">
                <a:solidFill>
                  <a:schemeClr val="bg1"/>
                </a:solidFill>
              </a:defRPr>
            </a:lvl1pPr>
          </a:lstStyle>
          <a:p>
            <a:r>
              <a:rPr lang="en-GB" dirty="0"/>
              <a:t>[</a:t>
            </a:r>
            <a:r>
              <a:rPr lang="en-GB" dirty="0" err="1"/>
              <a:t>dd</a:t>
            </a:r>
            <a:r>
              <a:rPr lang="en-GB" dirty="0"/>
              <a:t> </a:t>
            </a:r>
            <a:r>
              <a:rPr lang="en-GB" dirty="0" err="1"/>
              <a:t>mmmm</a:t>
            </a:r>
            <a:r>
              <a:rPr lang="en-GB" dirty="0"/>
              <a:t> </a:t>
            </a:r>
            <a:r>
              <a:rPr lang="en-GB" dirty="0" err="1"/>
              <a:t>yyyy</a:t>
            </a:r>
            <a:r>
              <a:rPr lang="en-GB" dirty="0"/>
              <a:t>]</a:t>
            </a:r>
          </a:p>
        </p:txBody>
      </p:sp>
    </p:spTree>
    <p:extLst>
      <p:ext uri="{BB962C8B-B14F-4D97-AF65-F5344CB8AC3E}">
        <p14:creationId xmlns:p14="http://schemas.microsoft.com/office/powerpoint/2010/main" val="835671043"/>
      </p:ext>
    </p:extLst>
  </p:cSld>
  <p:clrMap bg1="lt1" tx1="dk1" bg2="lt2" tx2="dk2" accent1="accent1" accent2="accent2" accent3="accent3" accent4="accent4" accent5="accent5" accent6="accent6" hlink="hlink" folHlink="folHlink"/>
  <p:sldLayoutIdLst>
    <p:sldLayoutId id="2147483661" r:id="rId1"/>
    <p:sldLayoutId id="2147483693" r:id="rId2"/>
    <p:sldLayoutId id="2147483662" r:id="rId3"/>
    <p:sldLayoutId id="2147483685" r:id="rId4"/>
    <p:sldLayoutId id="2147483679" r:id="rId5"/>
    <p:sldLayoutId id="2147483665" r:id="rId6"/>
    <p:sldLayoutId id="2147483674" r:id="rId7"/>
    <p:sldLayoutId id="2147483687" r:id="rId8"/>
    <p:sldLayoutId id="2147483680" r:id="rId9"/>
    <p:sldLayoutId id="2147483669" r:id="rId10"/>
    <p:sldLayoutId id="2147483666" r:id="rId11"/>
    <p:sldLayoutId id="2147483677" r:id="rId12"/>
    <p:sldLayoutId id="2147483670" r:id="rId13"/>
    <p:sldLayoutId id="2147483671" r:id="rId14"/>
    <p:sldLayoutId id="2147483692" r:id="rId15"/>
    <p:sldLayoutId id="2147483675" r:id="rId16"/>
    <p:sldLayoutId id="2147483676" r:id="rId17"/>
    <p:sldLayoutId id="2147483686" r:id="rId18"/>
    <p:sldLayoutId id="2147483681" r:id="rId19"/>
    <p:sldLayoutId id="2147483682" r:id="rId20"/>
    <p:sldLayoutId id="2147483701" r:id="rId21"/>
    <p:sldLayoutId id="2147483696" r:id="rId22"/>
    <p:sldLayoutId id="2147483667" r:id="rId23"/>
    <p:sldLayoutId id="2147483702" r:id="rId24"/>
  </p:sldLayoutIdLst>
  <p:hf hdr="0" ftr="0" dt="0"/>
  <p:txStyles>
    <p:titleStyle>
      <a:lvl1pPr algn="l" defTabSz="514325" rtl="0" eaLnBrk="1" latinLnBrk="0" hangingPunct="1">
        <a:lnSpc>
          <a:spcPct val="80000"/>
        </a:lnSpc>
        <a:spcBef>
          <a:spcPct val="0"/>
        </a:spcBef>
        <a:buNone/>
        <a:defRPr sz="3400" kern="1200">
          <a:solidFill>
            <a:schemeClr val="tx2"/>
          </a:solidFill>
          <a:latin typeface="+mj-lt"/>
          <a:ea typeface="+mj-ea"/>
          <a:cs typeface="+mj-cs"/>
        </a:defRPr>
      </a:lvl1pPr>
    </p:titleStyle>
    <p:bodyStyle>
      <a:lvl1pPr marL="349200" indent="-349200" algn="l" defTabSz="514325" rtl="0" eaLnBrk="1" latinLnBrk="0" hangingPunct="1">
        <a:lnSpc>
          <a:spcPct val="100000"/>
        </a:lnSpc>
        <a:spcBef>
          <a:spcPts val="1000"/>
        </a:spcBef>
        <a:spcAft>
          <a:spcPts val="0"/>
        </a:spcAft>
        <a:buClr>
          <a:schemeClr val="accent3"/>
        </a:buClr>
        <a:buSzPct val="70000"/>
        <a:buFont typeface="Wingdings" panose="05000000000000000000" pitchFamily="2" charset="2"/>
        <a:buChar char="o"/>
        <a:defRPr sz="2400" kern="1200">
          <a:solidFill>
            <a:schemeClr val="tx1"/>
          </a:solidFill>
          <a:latin typeface="+mn-lt"/>
          <a:ea typeface="+mn-ea"/>
          <a:cs typeface="+mn-cs"/>
        </a:defRPr>
      </a:lvl1pPr>
      <a:lvl2pPr marL="579600" indent="-237600" algn="l" defTabSz="514325" rtl="0" eaLnBrk="1" latinLnBrk="0" hangingPunct="1">
        <a:lnSpc>
          <a:spcPct val="100000"/>
        </a:lnSpc>
        <a:spcBef>
          <a:spcPts val="1000"/>
        </a:spcBef>
        <a:spcAft>
          <a:spcPts val="0"/>
        </a:spcAft>
        <a:buClr>
          <a:schemeClr val="accent3"/>
        </a:buClr>
        <a:buSzPct val="100000"/>
        <a:buFont typeface="Arial" panose="020B0604020202020204" pitchFamily="34" charset="0"/>
        <a:buChar char="–"/>
        <a:defRPr sz="2000" kern="1200">
          <a:solidFill>
            <a:schemeClr val="tx1"/>
          </a:solidFill>
          <a:latin typeface="+mn-lt"/>
          <a:ea typeface="+mn-ea"/>
          <a:cs typeface="+mn-cs"/>
        </a:defRPr>
      </a:lvl2pPr>
      <a:lvl3pPr marL="806400" indent="-230400" algn="l" defTabSz="514325" rtl="0" eaLnBrk="1" latinLnBrk="0" hangingPunct="1">
        <a:lnSpc>
          <a:spcPct val="100000"/>
        </a:lnSpc>
        <a:spcBef>
          <a:spcPts val="1000"/>
        </a:spcBef>
        <a:spcAft>
          <a:spcPts val="0"/>
        </a:spcAft>
        <a:buClr>
          <a:schemeClr val="accent3"/>
        </a:buClr>
        <a:buFont typeface="Arial" panose="020B0604020202020204" pitchFamily="34" charset="0"/>
        <a:buChar char="•"/>
        <a:defRPr sz="1600" kern="1200">
          <a:solidFill>
            <a:schemeClr val="tx1"/>
          </a:solidFill>
          <a:latin typeface="+mn-lt"/>
          <a:ea typeface="+mn-ea"/>
          <a:cs typeface="+mn-cs"/>
        </a:defRPr>
      </a:lvl3pPr>
      <a:lvl4pPr marL="1036800" indent="-230400" algn="l" defTabSz="514325" rtl="0" eaLnBrk="1" latinLnBrk="0" hangingPunct="1">
        <a:lnSpc>
          <a:spcPct val="100000"/>
        </a:lnSpc>
        <a:spcBef>
          <a:spcPts val="1000"/>
        </a:spcBef>
        <a:spcAft>
          <a:spcPts val="0"/>
        </a:spcAft>
        <a:buClr>
          <a:schemeClr val="accent3"/>
        </a:buClr>
        <a:buFont typeface="Arial" panose="020B0604020202020204" pitchFamily="34" charset="0"/>
        <a:buChar char="•"/>
        <a:defRPr sz="1600" kern="1200">
          <a:solidFill>
            <a:schemeClr val="tx1"/>
          </a:solidFill>
          <a:latin typeface="+mn-lt"/>
          <a:ea typeface="+mn-ea"/>
          <a:cs typeface="+mn-cs"/>
        </a:defRPr>
      </a:lvl4pPr>
      <a:lvl5pPr marL="1263600" indent="-230400" algn="l" defTabSz="514325" rtl="0" eaLnBrk="1" latinLnBrk="0" hangingPunct="1">
        <a:lnSpc>
          <a:spcPct val="100000"/>
        </a:lnSpc>
        <a:spcBef>
          <a:spcPts val="1000"/>
        </a:spcBef>
        <a:spcAft>
          <a:spcPts val="0"/>
        </a:spcAft>
        <a:buClr>
          <a:schemeClr val="accent3"/>
        </a:buClr>
        <a:buFont typeface="Arial" panose="020B0604020202020204" pitchFamily="34" charset="0"/>
        <a:buChar char="•"/>
        <a:defRPr sz="1600" kern="1200">
          <a:solidFill>
            <a:schemeClr val="tx1"/>
          </a:solidFill>
          <a:latin typeface="+mn-lt"/>
          <a:ea typeface="+mn-ea"/>
          <a:cs typeface="+mn-cs"/>
        </a:defRPr>
      </a:lvl5pPr>
      <a:lvl6pPr marL="1414393" indent="-128582" algn="l" defTabSz="514325"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6pPr>
      <a:lvl7pPr marL="1671554" indent="-128582" algn="l" defTabSz="514325"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7pPr>
      <a:lvl8pPr marL="1928717" indent="-128582" algn="l" defTabSz="514325"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8pPr>
      <a:lvl9pPr marL="2185880" indent="-128582" algn="l" defTabSz="514325"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9pPr>
    </p:bodyStyle>
    <p:otherStyle>
      <a:defPPr>
        <a:defRPr lang="en-US"/>
      </a:defPPr>
      <a:lvl1pPr marL="0" algn="l" defTabSz="514325" rtl="0" eaLnBrk="1" latinLnBrk="0" hangingPunct="1">
        <a:defRPr sz="1013" kern="1200">
          <a:solidFill>
            <a:schemeClr val="tx1"/>
          </a:solidFill>
          <a:latin typeface="+mn-lt"/>
          <a:ea typeface="+mn-ea"/>
          <a:cs typeface="+mn-cs"/>
        </a:defRPr>
      </a:lvl1pPr>
      <a:lvl2pPr marL="257162" algn="l" defTabSz="514325" rtl="0" eaLnBrk="1" latinLnBrk="0" hangingPunct="1">
        <a:defRPr sz="1013" kern="1200">
          <a:solidFill>
            <a:schemeClr val="tx1"/>
          </a:solidFill>
          <a:latin typeface="+mn-lt"/>
          <a:ea typeface="+mn-ea"/>
          <a:cs typeface="+mn-cs"/>
        </a:defRPr>
      </a:lvl2pPr>
      <a:lvl3pPr marL="514325" algn="l" defTabSz="514325" rtl="0" eaLnBrk="1" latinLnBrk="0" hangingPunct="1">
        <a:defRPr sz="1013" kern="1200">
          <a:solidFill>
            <a:schemeClr val="tx1"/>
          </a:solidFill>
          <a:latin typeface="+mn-lt"/>
          <a:ea typeface="+mn-ea"/>
          <a:cs typeface="+mn-cs"/>
        </a:defRPr>
      </a:lvl3pPr>
      <a:lvl4pPr marL="771487" algn="l" defTabSz="514325" rtl="0" eaLnBrk="1" latinLnBrk="0" hangingPunct="1">
        <a:defRPr sz="1013" kern="1200">
          <a:solidFill>
            <a:schemeClr val="tx1"/>
          </a:solidFill>
          <a:latin typeface="+mn-lt"/>
          <a:ea typeface="+mn-ea"/>
          <a:cs typeface="+mn-cs"/>
        </a:defRPr>
      </a:lvl4pPr>
      <a:lvl5pPr marL="1028649" algn="l" defTabSz="514325" rtl="0" eaLnBrk="1" latinLnBrk="0" hangingPunct="1">
        <a:defRPr sz="1013" kern="1200">
          <a:solidFill>
            <a:schemeClr val="tx1"/>
          </a:solidFill>
          <a:latin typeface="+mn-lt"/>
          <a:ea typeface="+mn-ea"/>
          <a:cs typeface="+mn-cs"/>
        </a:defRPr>
      </a:lvl5pPr>
      <a:lvl6pPr marL="1285811" algn="l" defTabSz="514325" rtl="0" eaLnBrk="1" latinLnBrk="0" hangingPunct="1">
        <a:defRPr sz="1013" kern="1200">
          <a:solidFill>
            <a:schemeClr val="tx1"/>
          </a:solidFill>
          <a:latin typeface="+mn-lt"/>
          <a:ea typeface="+mn-ea"/>
          <a:cs typeface="+mn-cs"/>
        </a:defRPr>
      </a:lvl6pPr>
      <a:lvl7pPr marL="1542974" algn="l" defTabSz="514325" rtl="0" eaLnBrk="1" latinLnBrk="0" hangingPunct="1">
        <a:defRPr sz="1013" kern="1200">
          <a:solidFill>
            <a:schemeClr val="tx1"/>
          </a:solidFill>
          <a:latin typeface="+mn-lt"/>
          <a:ea typeface="+mn-ea"/>
          <a:cs typeface="+mn-cs"/>
        </a:defRPr>
      </a:lvl7pPr>
      <a:lvl8pPr marL="1800135" algn="l" defTabSz="514325" rtl="0" eaLnBrk="1" latinLnBrk="0" hangingPunct="1">
        <a:defRPr sz="1013" kern="1200">
          <a:solidFill>
            <a:schemeClr val="tx1"/>
          </a:solidFill>
          <a:latin typeface="+mn-lt"/>
          <a:ea typeface="+mn-ea"/>
          <a:cs typeface="+mn-cs"/>
        </a:defRPr>
      </a:lvl8pPr>
      <a:lvl9pPr marL="2057297" algn="l" defTabSz="514325" rtl="0" eaLnBrk="1" latinLnBrk="0" hangingPunct="1">
        <a:defRPr sz="1013"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916" userDrawn="1">
          <p15:clr>
            <a:srgbClr val="F26B43"/>
          </p15:clr>
        </p15:guide>
        <p15:guide id="2" pos="288" userDrawn="1">
          <p15:clr>
            <a:srgbClr val="F26B43"/>
          </p15:clr>
        </p15:guide>
        <p15:guide id="3" pos="5472" userDrawn="1">
          <p15:clr>
            <a:srgbClr val="F26B43"/>
          </p15:clr>
        </p15:guide>
        <p15:guide id="4" orient="horz" pos="972" userDrawn="1">
          <p15:clr>
            <a:srgbClr val="F26B43"/>
          </p15:clr>
        </p15:guide>
        <p15:guide id="5" orient="horz" pos="324" userDrawn="1">
          <p15:clr>
            <a:srgbClr val="F26B43"/>
          </p15:clr>
        </p15:guide>
        <p15:guide id="6" orient="horz" pos="900"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image" Target="../media/image2.tif"/><Relationship Id="rId1" Type="http://schemas.openxmlformats.org/officeDocument/2006/relationships/slideLayout" Target="../slideLayouts/slideLayout16.xml"/></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22.xml"/><Relationship Id="rId1" Type="http://schemas.openxmlformats.org/officeDocument/2006/relationships/tags" Target="../tags/tag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4800" dirty="0" smtClean="0"/>
              <a:t>Restructuring &amp; Insolvency – Current trends &amp; topics in Germany</a:t>
            </a:r>
            <a:r>
              <a:rPr lang="en-US" sz="4400" dirty="0" smtClean="0"/>
              <a:t/>
            </a:r>
            <a:br>
              <a:rPr lang="en-US" sz="4400" dirty="0" smtClean="0"/>
            </a:br>
            <a:r>
              <a:rPr lang="en-US" sz="4000" dirty="0" smtClean="0">
                <a:solidFill>
                  <a:schemeClr val="tx1"/>
                </a:solidFill>
              </a:rPr>
              <a:t>IEEI </a:t>
            </a:r>
            <a:r>
              <a:rPr lang="en-US" sz="4000" dirty="0">
                <a:solidFill>
                  <a:schemeClr val="tx1"/>
                </a:solidFill>
              </a:rPr>
              <a:t>London </a:t>
            </a:r>
            <a:r>
              <a:rPr lang="en-US" sz="4000" dirty="0" smtClean="0">
                <a:solidFill>
                  <a:schemeClr val="tx1"/>
                </a:solidFill>
              </a:rPr>
              <a:t>2023</a:t>
            </a:r>
            <a:endParaRPr lang="en-GB" sz="4000" dirty="0"/>
          </a:p>
        </p:txBody>
      </p:sp>
      <p:sp>
        <p:nvSpPr>
          <p:cNvPr id="3" name="Subtitle 2"/>
          <p:cNvSpPr>
            <a:spLocks noGrp="1"/>
          </p:cNvSpPr>
          <p:nvPr>
            <p:ph type="subTitle" idx="1"/>
          </p:nvPr>
        </p:nvSpPr>
        <p:spPr>
          <a:xfrm>
            <a:off x="457200" y="4356977"/>
            <a:ext cx="8229600" cy="743793"/>
          </a:xfrm>
        </p:spPr>
        <p:txBody>
          <a:bodyPr/>
          <a:lstStyle/>
          <a:p>
            <a:r>
              <a:rPr lang="de-DE" dirty="0"/>
              <a:t>Dr. Sven-Holger Undritz</a:t>
            </a:r>
            <a:endParaRPr lang="en-GB" dirty="0"/>
          </a:p>
          <a:p>
            <a:endParaRPr lang="en-GB" dirty="0"/>
          </a:p>
        </p:txBody>
      </p:sp>
      <p:sp>
        <p:nvSpPr>
          <p:cNvPr id="4" name="Date Placeholder 3"/>
          <p:cNvSpPr>
            <a:spLocks noGrp="1"/>
          </p:cNvSpPr>
          <p:nvPr>
            <p:ph type="dt" sz="half" idx="2"/>
          </p:nvPr>
        </p:nvSpPr>
        <p:spPr/>
        <p:txBody>
          <a:bodyPr/>
          <a:lstStyle/>
          <a:p>
            <a:r>
              <a:rPr lang="en-GB" dirty="0"/>
              <a:t>14.-16 June 2023</a:t>
            </a:r>
          </a:p>
        </p:txBody>
      </p:sp>
    </p:spTree>
    <p:extLst>
      <p:ext uri="{BB962C8B-B14F-4D97-AF65-F5344CB8AC3E}">
        <p14:creationId xmlns:p14="http://schemas.microsoft.com/office/powerpoint/2010/main" val="417219875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Current Developments with respect to Insolvency Proceedings</a:t>
            </a:r>
            <a:endParaRPr lang="de-DE" dirty="0"/>
          </a:p>
        </p:txBody>
      </p:sp>
      <p:sp>
        <p:nvSpPr>
          <p:cNvPr id="3" name="Text Placeholder 2"/>
          <p:cNvSpPr>
            <a:spLocks noGrp="1"/>
          </p:cNvSpPr>
          <p:nvPr>
            <p:ph type="body" sz="quarter" idx="10"/>
          </p:nvPr>
        </p:nvSpPr>
        <p:spPr/>
        <p:txBody>
          <a:bodyPr/>
          <a:lstStyle/>
          <a:p>
            <a:endParaRPr lang="de-DE"/>
          </a:p>
        </p:txBody>
      </p:sp>
    </p:spTree>
    <p:extLst>
      <p:ext uri="{BB962C8B-B14F-4D97-AF65-F5344CB8AC3E}">
        <p14:creationId xmlns:p14="http://schemas.microsoft.com/office/powerpoint/2010/main" val="31003478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4CC482D2-C0A9-A741-BEB6-E5D58C440E92}"/>
              </a:ext>
            </a:extLst>
          </p:cNvPr>
          <p:cNvSpPr>
            <a:spLocks noGrp="1"/>
          </p:cNvSpPr>
          <p:nvPr>
            <p:ph type="title"/>
          </p:nvPr>
        </p:nvSpPr>
        <p:spPr/>
        <p:txBody>
          <a:bodyPr/>
          <a:lstStyle/>
          <a:p>
            <a:r>
              <a:rPr lang="en-US" dirty="0"/>
              <a:t>Temporary adjustment of certain restructuring/insolvency law provisions</a:t>
            </a:r>
          </a:p>
        </p:txBody>
      </p:sp>
      <p:sp>
        <p:nvSpPr>
          <p:cNvPr id="4" name="Slide Number Placeholder 3">
            <a:extLst>
              <a:ext uri="{FF2B5EF4-FFF2-40B4-BE49-F238E27FC236}">
                <a16:creationId xmlns:a16="http://schemas.microsoft.com/office/drawing/2014/main" id="{7F6B5AA9-55EC-904A-B1A2-26126DDFB79A}"/>
              </a:ext>
            </a:extLst>
          </p:cNvPr>
          <p:cNvSpPr>
            <a:spLocks noGrp="1"/>
          </p:cNvSpPr>
          <p:nvPr>
            <p:ph type="sldNum" sz="quarter" idx="12"/>
          </p:nvPr>
        </p:nvSpPr>
        <p:spPr/>
        <p:txBody>
          <a:bodyPr/>
          <a:lstStyle/>
          <a:p>
            <a:fld id="{9D13EC0F-A0DB-440D-9A11-2A5E2998C018}" type="slidenum">
              <a:rPr lang="en-US" smtClean="0"/>
              <a:pPr/>
              <a:t>11</a:t>
            </a:fld>
            <a:endParaRPr lang="en-US"/>
          </a:p>
        </p:txBody>
      </p:sp>
      <p:sp>
        <p:nvSpPr>
          <p:cNvPr id="6" name="Content Placeholder 5">
            <a:extLst>
              <a:ext uri="{FF2B5EF4-FFF2-40B4-BE49-F238E27FC236}">
                <a16:creationId xmlns:a16="http://schemas.microsoft.com/office/drawing/2014/main" id="{DE69FCFE-44A2-A449-BE2F-C34A11BEF9EA}"/>
              </a:ext>
            </a:extLst>
          </p:cNvPr>
          <p:cNvSpPr>
            <a:spLocks noGrp="1"/>
          </p:cNvSpPr>
          <p:nvPr>
            <p:ph idx="1"/>
          </p:nvPr>
        </p:nvSpPr>
        <p:spPr>
          <a:xfrm>
            <a:off x="457200" y="1510071"/>
            <a:ext cx="8229600" cy="3263728"/>
          </a:xfrm>
        </p:spPr>
        <p:txBody>
          <a:bodyPr>
            <a:normAutofit fontScale="55000" lnSpcReduction="20000"/>
          </a:bodyPr>
          <a:lstStyle/>
          <a:p>
            <a:pPr fontAlgn="base"/>
            <a:r>
              <a:rPr lang="en-US" dirty="0"/>
              <a:t>In the context of rising energy and raw material prices, the German federal government has passed an Act regarding the Mitigation of Consequences of a Crisis under Restructuring and Insolvency Laws (</a:t>
            </a:r>
            <a:r>
              <a:rPr lang="en-US" i="1" dirty="0" err="1"/>
              <a:t>Sanierungs</a:t>
            </a:r>
            <a:r>
              <a:rPr lang="en-US" i="1" dirty="0"/>
              <a:t>- und </a:t>
            </a:r>
            <a:r>
              <a:rPr lang="en-US" i="1" dirty="0" err="1"/>
              <a:t>insolvenzrechtliches</a:t>
            </a:r>
            <a:r>
              <a:rPr lang="en-US" i="1" dirty="0"/>
              <a:t> </a:t>
            </a:r>
            <a:r>
              <a:rPr lang="en-US" i="1" dirty="0" err="1"/>
              <a:t>Krisenfolgenabmilderungsgesetz</a:t>
            </a:r>
            <a:r>
              <a:rPr lang="en-US" i="1" dirty="0"/>
              <a:t> </a:t>
            </a:r>
            <a:r>
              <a:rPr lang="en-US" dirty="0"/>
              <a:t>– </a:t>
            </a:r>
            <a:r>
              <a:rPr lang="en-US" i="1" dirty="0" err="1"/>
              <a:t>SanInsKG</a:t>
            </a:r>
            <a:r>
              <a:rPr lang="en-US" dirty="0"/>
              <a:t>) which came into force on 9 November 2022</a:t>
            </a:r>
          </a:p>
          <a:p>
            <a:pPr fontAlgn="base"/>
            <a:r>
              <a:rPr lang="en-US" dirty="0"/>
              <a:t>The most important changes under German insolvency law are:</a:t>
            </a:r>
          </a:p>
          <a:p>
            <a:pPr lvl="1" fontAlgn="base"/>
            <a:r>
              <a:rPr lang="en-US" dirty="0"/>
              <a:t>The forecast period for the positive going concern prognosis in the over-indebtedness test is shortened from twelve months to four months</a:t>
            </a:r>
          </a:p>
          <a:p>
            <a:pPr lvl="1" fontAlgn="base"/>
            <a:r>
              <a:rPr lang="en-US" dirty="0"/>
              <a:t>The maximum period granted to a debtor's management for filing for insolvency due to over-indebtedness is extended from 6 to 8 weeks</a:t>
            </a:r>
          </a:p>
          <a:p>
            <a:pPr lvl="1" fontAlgn="base"/>
            <a:r>
              <a:rPr lang="en-US" dirty="0"/>
              <a:t>The period to be covered by the financing plan (</a:t>
            </a:r>
            <a:r>
              <a:rPr lang="en-US" i="1" dirty="0" err="1"/>
              <a:t>Finanzplan</a:t>
            </a:r>
            <a:r>
              <a:rPr lang="en-US" dirty="0"/>
              <a:t>) to be submitted by a debtor when filing for opening of debtor-in-possession insolvency proceedings or for StaRUG proceedings, respectively, is reduced from six months to four months, thus easing the debtor's access to debtor-in-possession insolvency proceedings or to (court/out-of-court) </a:t>
            </a:r>
            <a:r>
              <a:rPr lang="en-US" dirty="0" err="1"/>
              <a:t>StaRUG</a:t>
            </a:r>
            <a:r>
              <a:rPr lang="en-US" dirty="0"/>
              <a:t> Proceedings, as the case may be</a:t>
            </a:r>
          </a:p>
          <a:p>
            <a:pPr fontAlgn="base"/>
            <a:r>
              <a:rPr lang="en-US" dirty="0"/>
              <a:t>The statutory amendments under the </a:t>
            </a:r>
            <a:r>
              <a:rPr lang="en-US" dirty="0" err="1"/>
              <a:t>SanInsKG</a:t>
            </a:r>
            <a:r>
              <a:rPr lang="en-US" dirty="0"/>
              <a:t> are initially limited in time until 31 December 2023</a:t>
            </a:r>
          </a:p>
          <a:p>
            <a:pPr fontAlgn="base"/>
            <a:r>
              <a:rPr lang="en-US" dirty="0"/>
              <a:t>Whether the regulations will be extended beyond this date (possibly in an amended version) is not yet foreseeable</a:t>
            </a:r>
          </a:p>
          <a:p>
            <a:endParaRPr lang="en-US" dirty="0"/>
          </a:p>
          <a:p>
            <a:endParaRPr lang="en-US" dirty="0"/>
          </a:p>
        </p:txBody>
      </p:sp>
    </p:spTree>
    <p:extLst>
      <p:ext uri="{BB962C8B-B14F-4D97-AF65-F5344CB8AC3E}">
        <p14:creationId xmlns:p14="http://schemas.microsoft.com/office/powerpoint/2010/main" val="9369920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err="1"/>
              <a:t>Overview</a:t>
            </a:r>
            <a:r>
              <a:rPr lang="de-DE" dirty="0"/>
              <a:t>: </a:t>
            </a:r>
            <a:r>
              <a:rPr lang="de-DE" dirty="0" err="1"/>
              <a:t>StaRUG</a:t>
            </a:r>
            <a:r>
              <a:rPr lang="de-DE" dirty="0"/>
              <a:t> Proceedings</a:t>
            </a:r>
          </a:p>
        </p:txBody>
      </p:sp>
      <p:sp>
        <p:nvSpPr>
          <p:cNvPr id="3" name="Text Placeholder 2"/>
          <p:cNvSpPr>
            <a:spLocks noGrp="1"/>
          </p:cNvSpPr>
          <p:nvPr>
            <p:ph type="body" sz="quarter" idx="10"/>
          </p:nvPr>
        </p:nvSpPr>
        <p:spPr/>
        <p:txBody>
          <a:bodyPr/>
          <a:lstStyle/>
          <a:p>
            <a:endParaRPr lang="de-DE"/>
          </a:p>
        </p:txBody>
      </p:sp>
    </p:spTree>
    <p:extLst>
      <p:ext uri="{BB962C8B-B14F-4D97-AF65-F5344CB8AC3E}">
        <p14:creationId xmlns:p14="http://schemas.microsoft.com/office/powerpoint/2010/main" val="425333192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4CC482D2-C0A9-A741-BEB6-E5D58C440E92}"/>
              </a:ext>
            </a:extLst>
          </p:cNvPr>
          <p:cNvSpPr>
            <a:spLocks noGrp="1"/>
          </p:cNvSpPr>
          <p:nvPr>
            <p:ph type="title"/>
          </p:nvPr>
        </p:nvSpPr>
        <p:spPr/>
        <p:txBody>
          <a:bodyPr/>
          <a:lstStyle/>
          <a:p>
            <a:r>
              <a:rPr lang="en-US" dirty="0"/>
              <a:t>Out-of-Court Restructuring Framework</a:t>
            </a:r>
          </a:p>
        </p:txBody>
      </p:sp>
      <p:sp>
        <p:nvSpPr>
          <p:cNvPr id="4" name="Slide Number Placeholder 3">
            <a:extLst>
              <a:ext uri="{FF2B5EF4-FFF2-40B4-BE49-F238E27FC236}">
                <a16:creationId xmlns:a16="http://schemas.microsoft.com/office/drawing/2014/main" id="{7F6B5AA9-55EC-904A-B1A2-26126DDFB79A}"/>
              </a:ext>
            </a:extLst>
          </p:cNvPr>
          <p:cNvSpPr>
            <a:spLocks noGrp="1"/>
          </p:cNvSpPr>
          <p:nvPr>
            <p:ph type="sldNum" sz="quarter" idx="12"/>
          </p:nvPr>
        </p:nvSpPr>
        <p:spPr/>
        <p:txBody>
          <a:bodyPr/>
          <a:lstStyle/>
          <a:p>
            <a:fld id="{9D13EC0F-A0DB-440D-9A11-2A5E2998C018}" type="slidenum">
              <a:rPr lang="en-US" smtClean="0"/>
              <a:pPr/>
              <a:t>13</a:t>
            </a:fld>
            <a:endParaRPr lang="en-US"/>
          </a:p>
        </p:txBody>
      </p:sp>
      <p:sp>
        <p:nvSpPr>
          <p:cNvPr id="6" name="Content Placeholder 5">
            <a:extLst>
              <a:ext uri="{FF2B5EF4-FFF2-40B4-BE49-F238E27FC236}">
                <a16:creationId xmlns:a16="http://schemas.microsoft.com/office/drawing/2014/main" id="{DE69FCFE-44A2-A449-BE2F-C34A11BEF9EA}"/>
              </a:ext>
            </a:extLst>
          </p:cNvPr>
          <p:cNvSpPr>
            <a:spLocks noGrp="1"/>
          </p:cNvSpPr>
          <p:nvPr>
            <p:ph idx="1"/>
          </p:nvPr>
        </p:nvSpPr>
        <p:spPr>
          <a:xfrm>
            <a:off x="457200" y="1434397"/>
            <a:ext cx="8229600" cy="3483939"/>
          </a:xfrm>
        </p:spPr>
        <p:txBody>
          <a:bodyPr>
            <a:normAutofit/>
          </a:bodyPr>
          <a:lstStyle/>
          <a:p>
            <a:r>
              <a:rPr lang="en-US" sz="1600" b="1" dirty="0"/>
              <a:t>Consensual out-of-court restructuring </a:t>
            </a:r>
            <a:r>
              <a:rPr lang="en-US" sz="1600" dirty="0"/>
              <a:t>process; generally requires unanimous approval by the creditors</a:t>
            </a:r>
          </a:p>
          <a:p>
            <a:r>
              <a:rPr lang="en-US" sz="1600" b="1" dirty="0"/>
              <a:t>German Bond Act </a:t>
            </a:r>
            <a:r>
              <a:rPr lang="en-US" sz="1600" dirty="0"/>
              <a:t>(</a:t>
            </a:r>
            <a:r>
              <a:rPr lang="en-US" sz="1600" i="1" dirty="0" err="1"/>
              <a:t>Schuldverschreibungsgesetz</a:t>
            </a:r>
            <a:r>
              <a:rPr lang="en-US" sz="1600" dirty="0"/>
              <a:t>) (applicable only to bonds issued under German law)</a:t>
            </a:r>
          </a:p>
          <a:p>
            <a:pPr lvl="1"/>
            <a:r>
              <a:rPr lang="en-US" sz="1300" dirty="0"/>
              <a:t>If stipulated in the bond terms, dissenting bondholders can be bound by collective measures that have been approved by qualified majority (usually 75%) of bondholders</a:t>
            </a:r>
          </a:p>
          <a:p>
            <a:r>
              <a:rPr lang="en-US" sz="1600" dirty="0"/>
              <a:t>On 1 January 2021 the Corporate </a:t>
            </a:r>
            <a:r>
              <a:rPr lang="en-US" sz="1600" dirty="0" err="1"/>
              <a:t>Stabilisation</a:t>
            </a:r>
            <a:r>
              <a:rPr lang="en-US" sz="1600" dirty="0"/>
              <a:t> and Restructuring Act (</a:t>
            </a:r>
            <a:r>
              <a:rPr lang="en-US" sz="1600" b="1" dirty="0" err="1"/>
              <a:t>StaRUG</a:t>
            </a:r>
            <a:r>
              <a:rPr lang="en-US" sz="1600" dirty="0"/>
              <a:t>) came into force, which introduced a new restructuring scheme</a:t>
            </a:r>
          </a:p>
          <a:p>
            <a:pPr lvl="1"/>
            <a:r>
              <a:rPr lang="en-US" sz="1300" dirty="0"/>
              <a:t>New regime filled the gap in German restructuring law that existed between consensual pre-insolvency restructuring and formal and comprehensive insolvency proceedings</a:t>
            </a:r>
          </a:p>
          <a:p>
            <a:endParaRPr lang="en-US" sz="1300" dirty="0"/>
          </a:p>
        </p:txBody>
      </p:sp>
    </p:spTree>
    <p:extLst>
      <p:ext uri="{BB962C8B-B14F-4D97-AF65-F5344CB8AC3E}">
        <p14:creationId xmlns:p14="http://schemas.microsoft.com/office/powerpoint/2010/main" val="32686239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519424"/>
            <a:ext cx="8619689" cy="620315"/>
          </a:xfrm>
        </p:spPr>
        <p:txBody>
          <a:bodyPr/>
          <a:lstStyle/>
          <a:p>
            <a:r>
              <a:rPr lang="de-DE" dirty="0" err="1"/>
              <a:t>Overview</a:t>
            </a:r>
            <a:r>
              <a:rPr lang="de-DE" dirty="0"/>
              <a:t>: StaRUG </a:t>
            </a:r>
            <a:r>
              <a:rPr lang="de-DE" dirty="0" err="1"/>
              <a:t>Proceedings</a:t>
            </a:r>
            <a:endParaRPr lang="en-US" dirty="0"/>
          </a:p>
        </p:txBody>
      </p:sp>
      <p:sp>
        <p:nvSpPr>
          <p:cNvPr id="5" name="Slide Number Placeholder 4"/>
          <p:cNvSpPr>
            <a:spLocks noGrp="1"/>
          </p:cNvSpPr>
          <p:nvPr>
            <p:ph type="sldNum" sz="quarter" idx="14"/>
          </p:nvPr>
        </p:nvSpPr>
        <p:spPr>
          <a:xfrm>
            <a:off x="7936226" y="4654456"/>
            <a:ext cx="398153" cy="273844"/>
          </a:xfrm>
        </p:spPr>
        <p:txBody>
          <a:bodyPr/>
          <a:lstStyle/>
          <a:p>
            <a:fld id="{8E141AF1-466E-4D9F-B74C-45FFEB47CA13}" type="slidenum">
              <a:rPr lang="en-US" smtClean="0">
                <a:solidFill>
                  <a:srgbClr val="00A5D9"/>
                </a:solidFill>
              </a:rPr>
              <a:pPr/>
              <a:t>14</a:t>
            </a:fld>
            <a:endParaRPr lang="en-US" dirty="0">
              <a:solidFill>
                <a:srgbClr val="00A5D9"/>
              </a:solidFill>
            </a:endParaRPr>
          </a:p>
        </p:txBody>
      </p:sp>
      <p:sp>
        <p:nvSpPr>
          <p:cNvPr id="10" name="Rectangle 9"/>
          <p:cNvSpPr/>
          <p:nvPr/>
        </p:nvSpPr>
        <p:spPr bwMode="auto">
          <a:xfrm>
            <a:off x="621805" y="1140840"/>
            <a:ext cx="2691260" cy="847854"/>
          </a:xfrm>
          <a:prstGeom prst="rect">
            <a:avLst/>
          </a:prstGeom>
          <a:noFill/>
          <a:ln w="12700">
            <a:solidFill>
              <a:schemeClr val="tx1"/>
            </a:solidFill>
            <a:prstDash val="dash"/>
            <a:headEnd type="none" w="med" len="med"/>
            <a:tailEnd type="none" w="med" len="med"/>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0" tIns="41148" rIns="0" bIns="41148" numCol="1" spcCol="0" rtlCol="0" fromWordArt="0" anchor="ctr" anchorCtr="1" forceAA="0" compatLnSpc="1">
            <a:prstTxWarp prst="textNoShape">
              <a:avLst/>
            </a:prstTxWarp>
            <a:noAutofit/>
          </a:bodyPr>
          <a:lstStyle/>
          <a:p>
            <a:pPr defTabSz="822960" fontAlgn="base">
              <a:spcBef>
                <a:spcPct val="35000"/>
              </a:spcBef>
              <a:spcAft>
                <a:spcPct val="0"/>
              </a:spcAft>
              <a:buClr>
                <a:srgbClr val="00A5D9"/>
              </a:buClr>
              <a:buSzPct val="90000"/>
              <a:tabLst>
                <a:tab pos="360045" algn="l"/>
              </a:tabLst>
            </a:pPr>
            <a:endParaRPr lang="en-GB" sz="1080" dirty="0">
              <a:solidFill>
                <a:schemeClr val="tx1"/>
              </a:solidFill>
              <a:latin typeface="Arial" charset="0"/>
              <a:ea typeface="Arial" charset="0"/>
              <a:cs typeface="Arial" charset="0"/>
            </a:endParaRPr>
          </a:p>
        </p:txBody>
      </p:sp>
      <p:sp>
        <p:nvSpPr>
          <p:cNvPr id="11" name="Rectangle 10"/>
          <p:cNvSpPr/>
          <p:nvPr/>
        </p:nvSpPr>
        <p:spPr bwMode="auto">
          <a:xfrm>
            <a:off x="3534845" y="1229339"/>
            <a:ext cx="2146244" cy="317900"/>
          </a:xfrm>
          <a:prstGeom prst="rect">
            <a:avLst/>
          </a:prstGeom>
          <a:solidFill>
            <a:schemeClr val="accent3"/>
          </a:solidFill>
          <a:ln w="12700">
            <a:solidFill>
              <a:schemeClr val="tx1"/>
            </a:solidFill>
            <a:headEnd type="none" w="med" len="med"/>
            <a:tailEnd type="none" w="med" len="med"/>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64800" tIns="41148" rIns="64800" bIns="41148" numCol="1" spcCol="0" rtlCol="0" fromWordArt="0" anchor="ctr" anchorCtr="1" forceAA="0" compatLnSpc="1">
            <a:prstTxWarp prst="textNoShape">
              <a:avLst/>
            </a:prstTxWarp>
            <a:noAutofit/>
          </a:bodyPr>
          <a:lstStyle/>
          <a:p>
            <a:pPr algn="ctr">
              <a:spcBef>
                <a:spcPct val="35000"/>
              </a:spcBef>
              <a:buClr>
                <a:srgbClr val="00A5D9"/>
              </a:buClr>
              <a:buSzPct val="90000"/>
              <a:tabLst>
                <a:tab pos="360045" algn="l"/>
              </a:tabLst>
            </a:pPr>
            <a:r>
              <a:rPr lang="de-DE" sz="900" b="1" dirty="0">
                <a:solidFill>
                  <a:schemeClr val="tx1"/>
                </a:solidFill>
                <a:latin typeface="Arial" charset="0"/>
                <a:ea typeface="Arial" charset="0"/>
                <a:cs typeface="Arial" charset="0"/>
              </a:rPr>
              <a:t>Preventive Restructuring Framework (StaRUG)</a:t>
            </a:r>
          </a:p>
        </p:txBody>
      </p:sp>
      <p:sp>
        <p:nvSpPr>
          <p:cNvPr id="12" name="Rectangle 11"/>
          <p:cNvSpPr/>
          <p:nvPr/>
        </p:nvSpPr>
        <p:spPr bwMode="auto">
          <a:xfrm>
            <a:off x="3431871" y="1149842"/>
            <a:ext cx="2368023" cy="842703"/>
          </a:xfrm>
          <a:prstGeom prst="rect">
            <a:avLst/>
          </a:prstGeom>
          <a:noFill/>
          <a:ln w="12700">
            <a:solidFill>
              <a:schemeClr val="tx1"/>
            </a:solidFill>
            <a:prstDash val="dash"/>
            <a:headEnd type="none" w="med" len="med"/>
            <a:tailEnd type="none" w="med" len="med"/>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0" tIns="41148" rIns="0" bIns="41148" numCol="1" spcCol="0" rtlCol="0" fromWordArt="0" anchor="ctr" anchorCtr="1" forceAA="0" compatLnSpc="1">
            <a:prstTxWarp prst="textNoShape">
              <a:avLst/>
            </a:prstTxWarp>
            <a:noAutofit/>
          </a:bodyPr>
          <a:lstStyle/>
          <a:p>
            <a:pPr defTabSz="822960" fontAlgn="base">
              <a:spcBef>
                <a:spcPct val="35000"/>
              </a:spcBef>
              <a:spcAft>
                <a:spcPct val="0"/>
              </a:spcAft>
              <a:buClr>
                <a:srgbClr val="00A5D9"/>
              </a:buClr>
              <a:buSzPct val="90000"/>
              <a:tabLst>
                <a:tab pos="360045" algn="l"/>
              </a:tabLst>
            </a:pPr>
            <a:endParaRPr lang="en-GB" sz="1080" dirty="0">
              <a:solidFill>
                <a:schemeClr val="tx1"/>
              </a:solidFill>
              <a:latin typeface="Arial" charset="0"/>
              <a:ea typeface="Arial" charset="0"/>
              <a:cs typeface="Arial" charset="0"/>
            </a:endParaRPr>
          </a:p>
        </p:txBody>
      </p:sp>
      <p:sp>
        <p:nvSpPr>
          <p:cNvPr id="13" name="Rectangle 12"/>
          <p:cNvSpPr/>
          <p:nvPr/>
        </p:nvSpPr>
        <p:spPr bwMode="auto">
          <a:xfrm>
            <a:off x="5944115" y="1147357"/>
            <a:ext cx="2330860" cy="841338"/>
          </a:xfrm>
          <a:prstGeom prst="rect">
            <a:avLst/>
          </a:prstGeom>
          <a:noFill/>
          <a:ln w="12700">
            <a:solidFill>
              <a:schemeClr val="tx1"/>
            </a:solidFill>
            <a:prstDash val="dash"/>
            <a:headEnd type="none" w="med" len="med"/>
            <a:tailEnd type="none" w="med" len="med"/>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0" tIns="41148" rIns="0" bIns="41148" numCol="1" spcCol="0" rtlCol="0" fromWordArt="0" anchor="ctr" anchorCtr="1" forceAA="0" compatLnSpc="1">
            <a:prstTxWarp prst="textNoShape">
              <a:avLst/>
            </a:prstTxWarp>
            <a:noAutofit/>
          </a:bodyPr>
          <a:lstStyle/>
          <a:p>
            <a:pPr defTabSz="822960" fontAlgn="base">
              <a:spcBef>
                <a:spcPct val="35000"/>
              </a:spcBef>
              <a:spcAft>
                <a:spcPct val="0"/>
              </a:spcAft>
              <a:buClr>
                <a:srgbClr val="00A5D9"/>
              </a:buClr>
              <a:buSzPct val="90000"/>
              <a:tabLst>
                <a:tab pos="360045" algn="l"/>
              </a:tabLst>
            </a:pPr>
            <a:endParaRPr lang="en-GB" sz="1080" dirty="0">
              <a:solidFill>
                <a:schemeClr val="tx1"/>
              </a:solidFill>
              <a:latin typeface="Arial" charset="0"/>
              <a:ea typeface="Arial" charset="0"/>
              <a:cs typeface="Arial" charset="0"/>
            </a:endParaRPr>
          </a:p>
        </p:txBody>
      </p:sp>
      <p:sp>
        <p:nvSpPr>
          <p:cNvPr id="14" name="Rectangle 13"/>
          <p:cNvSpPr/>
          <p:nvPr/>
        </p:nvSpPr>
        <p:spPr bwMode="auto">
          <a:xfrm>
            <a:off x="735308" y="1229338"/>
            <a:ext cx="2499542" cy="333192"/>
          </a:xfrm>
          <a:prstGeom prst="rect">
            <a:avLst/>
          </a:prstGeom>
          <a:solidFill>
            <a:schemeClr val="accent5"/>
          </a:solidFill>
          <a:ln w="12700">
            <a:solidFill>
              <a:schemeClr val="accent1"/>
            </a:solidFill>
            <a:headEnd type="none" w="med" len="med"/>
            <a:tailEnd type="none" w="med" len="med"/>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64800" tIns="32400" rIns="64800" bIns="32400" numCol="1" spcCol="0" rtlCol="0" fromWordArt="0" anchor="ctr" anchorCtr="0" forceAA="0" compatLnSpc="1">
            <a:prstTxWarp prst="textNoShape">
              <a:avLst/>
            </a:prstTxWarp>
            <a:noAutofit/>
          </a:bodyPr>
          <a:lstStyle/>
          <a:p>
            <a:pPr algn="ctr" fontAlgn="base">
              <a:spcBef>
                <a:spcPct val="35000"/>
              </a:spcBef>
              <a:spcAft>
                <a:spcPct val="0"/>
              </a:spcAft>
              <a:buClr>
                <a:srgbClr val="00A5D9"/>
              </a:buClr>
              <a:buSzPct val="90000"/>
              <a:tabLst>
                <a:tab pos="360045" algn="l"/>
              </a:tabLst>
            </a:pPr>
            <a:r>
              <a:rPr lang="de-DE" sz="900" b="1" dirty="0">
                <a:solidFill>
                  <a:schemeClr val="tx1"/>
                </a:solidFill>
                <a:latin typeface="Arial" charset="0"/>
                <a:ea typeface="Arial" charset="0"/>
                <a:cs typeface="Arial" charset="0"/>
              </a:rPr>
              <a:t>Consensual Restructuring</a:t>
            </a:r>
          </a:p>
        </p:txBody>
      </p:sp>
      <p:sp>
        <p:nvSpPr>
          <p:cNvPr id="15" name="Rectangle 14"/>
          <p:cNvSpPr/>
          <p:nvPr/>
        </p:nvSpPr>
        <p:spPr bwMode="auto">
          <a:xfrm>
            <a:off x="6015762" y="1229338"/>
            <a:ext cx="2138638" cy="317900"/>
          </a:xfrm>
          <a:prstGeom prst="rect">
            <a:avLst/>
          </a:prstGeom>
          <a:solidFill>
            <a:schemeClr val="accent5"/>
          </a:solidFill>
          <a:ln w="12700">
            <a:solidFill>
              <a:schemeClr val="accent1"/>
            </a:solidFill>
            <a:headEnd type="none" w="med" len="med"/>
            <a:tailEnd type="none" w="med" len="med"/>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64800" tIns="32400" rIns="64800" bIns="32400" numCol="1" spcCol="0" rtlCol="0" fromWordArt="0" anchor="ctr" anchorCtr="0" forceAA="0" compatLnSpc="1">
            <a:prstTxWarp prst="textNoShape">
              <a:avLst/>
            </a:prstTxWarp>
            <a:noAutofit/>
          </a:bodyPr>
          <a:lstStyle/>
          <a:p>
            <a:pPr algn="ctr" fontAlgn="base">
              <a:spcBef>
                <a:spcPct val="35000"/>
              </a:spcBef>
              <a:spcAft>
                <a:spcPct val="0"/>
              </a:spcAft>
              <a:buClr>
                <a:srgbClr val="00A5D9"/>
              </a:buClr>
              <a:buSzPct val="90000"/>
              <a:tabLst>
                <a:tab pos="360045" algn="l"/>
              </a:tabLst>
            </a:pPr>
            <a:r>
              <a:rPr lang="de-DE" sz="900" b="1" dirty="0">
                <a:solidFill>
                  <a:schemeClr val="tx1"/>
                </a:solidFill>
                <a:latin typeface="Arial" charset="0"/>
                <a:ea typeface="Arial" charset="0"/>
                <a:cs typeface="Arial" charset="0"/>
              </a:rPr>
              <a:t>Insolvency Proceedings</a:t>
            </a:r>
          </a:p>
        </p:txBody>
      </p:sp>
      <p:grpSp>
        <p:nvGrpSpPr>
          <p:cNvPr id="16" name="Group 15"/>
          <p:cNvGrpSpPr/>
          <p:nvPr/>
        </p:nvGrpSpPr>
        <p:grpSpPr>
          <a:xfrm>
            <a:off x="621805" y="2312731"/>
            <a:ext cx="7653169" cy="2417065"/>
            <a:chOff x="1602862" y="1165405"/>
            <a:chExt cx="7447304" cy="4456708"/>
          </a:xfrm>
        </p:grpSpPr>
        <p:sp>
          <p:nvSpPr>
            <p:cNvPr id="17" name="Rectangle 16"/>
            <p:cNvSpPr/>
            <p:nvPr/>
          </p:nvSpPr>
          <p:spPr>
            <a:xfrm>
              <a:off x="3610057" y="1167035"/>
              <a:ext cx="5440109" cy="3537483"/>
            </a:xfrm>
            <a:prstGeom prst="rect">
              <a:avLst/>
            </a:prstGeom>
            <a:pattFill prst="ltUpDiag">
              <a:fgClr>
                <a:srgbClr val="A8A8A8">
                  <a:lumMod val="60000"/>
                  <a:lumOff val="40000"/>
                </a:srgbClr>
              </a:fgClr>
              <a:bgClr>
                <a:sysClr val="window" lastClr="FFFFFF"/>
              </a:bgClr>
            </a:pattFill>
            <a:ln w="12700" cap="flat" cmpd="sng" algn="ctr">
              <a:solidFill>
                <a:schemeClr val="tx1"/>
              </a:solidFill>
              <a:prstDash val="dash"/>
              <a:miter lim="800000"/>
            </a:ln>
            <a:effectLst/>
          </p:spPr>
          <p:txBody>
            <a:bodyPr rtlCol="0" anchor="ctr"/>
            <a:lstStyle/>
            <a:p>
              <a:pPr algn="ctr" defTabSz="822960">
                <a:defRPr/>
              </a:pPr>
              <a:endParaRPr lang="de-DE" sz="900" kern="0" dirty="0">
                <a:solidFill>
                  <a:prstClr val="white"/>
                </a:solidFill>
                <a:latin typeface="Arial"/>
              </a:endParaRPr>
            </a:p>
          </p:txBody>
        </p:sp>
        <p:sp>
          <p:nvSpPr>
            <p:cNvPr id="19" name="Rectangle 18"/>
            <p:cNvSpPr/>
            <p:nvPr/>
          </p:nvSpPr>
          <p:spPr>
            <a:xfrm>
              <a:off x="3886820" y="1566773"/>
              <a:ext cx="5091639" cy="540000"/>
            </a:xfrm>
            <a:prstGeom prst="rect">
              <a:avLst/>
            </a:prstGeom>
            <a:solidFill>
              <a:sysClr val="window" lastClr="FFFFFF"/>
            </a:solidFill>
            <a:ln w="12700" cap="flat" cmpd="sng" algn="ctr">
              <a:solidFill>
                <a:srgbClr val="00A5D9"/>
              </a:solidFill>
              <a:prstDash val="solid"/>
              <a:miter lim="800000"/>
            </a:ln>
            <a:effectLst/>
          </p:spPr>
          <p:txBody>
            <a:bodyPr lIns="32400" tIns="32400" rIns="32400" bIns="32400" rtlCol="0" anchor="ctr"/>
            <a:lstStyle/>
            <a:p>
              <a:pPr lvl="0" algn="ctr">
                <a:defRPr/>
              </a:pPr>
              <a:r>
                <a:rPr lang="en-US" sz="810" b="1" kern="0" dirty="0">
                  <a:solidFill>
                    <a:prstClr val="black"/>
                  </a:solidFill>
                </a:rPr>
                <a:t>Initiation of </a:t>
              </a:r>
              <a:r>
                <a:rPr lang="en-US" sz="810" b="1" kern="0" dirty="0" err="1">
                  <a:solidFill>
                    <a:prstClr val="black"/>
                  </a:solidFill>
                </a:rPr>
                <a:t>StaRUG</a:t>
              </a:r>
              <a:r>
                <a:rPr lang="en-US" sz="810" b="1" kern="0" dirty="0">
                  <a:solidFill>
                    <a:prstClr val="black"/>
                  </a:solidFill>
                </a:rPr>
                <a:t> Proceedings</a:t>
              </a:r>
              <a:endParaRPr lang="de-DE" sz="810" b="1" kern="0" dirty="0">
                <a:solidFill>
                  <a:prstClr val="black"/>
                </a:solidFill>
                <a:latin typeface="Arial"/>
              </a:endParaRPr>
            </a:p>
          </p:txBody>
        </p:sp>
        <p:sp>
          <p:nvSpPr>
            <p:cNvPr id="23" name="Rectangle 22"/>
            <p:cNvSpPr/>
            <p:nvPr/>
          </p:nvSpPr>
          <p:spPr>
            <a:xfrm>
              <a:off x="1662964" y="3198699"/>
              <a:ext cx="729989" cy="410622"/>
            </a:xfrm>
            <a:prstGeom prst="rect">
              <a:avLst/>
            </a:prstGeom>
            <a:solidFill>
              <a:sysClr val="window" lastClr="FFFFFF">
                <a:lumMod val="65000"/>
              </a:sysClr>
            </a:solidFill>
            <a:ln w="12700" cap="flat" cmpd="sng" algn="ctr">
              <a:solidFill>
                <a:sysClr val="window" lastClr="FFFFFF">
                  <a:lumMod val="65000"/>
                </a:sysClr>
              </a:solidFill>
              <a:prstDash val="solid"/>
              <a:miter lim="800000"/>
            </a:ln>
            <a:effectLst/>
          </p:spPr>
          <p:txBody>
            <a:bodyPr rtlCol="0" anchor="ctr"/>
            <a:lstStyle/>
            <a:p>
              <a:pPr algn="ctr" defTabSz="822960">
                <a:defRPr/>
              </a:pPr>
              <a:r>
                <a:rPr lang="en-US" sz="720" b="1" kern="0" dirty="0">
                  <a:solidFill>
                    <a:prstClr val="white"/>
                  </a:solidFill>
                  <a:latin typeface="Arial"/>
                </a:rPr>
                <a:t>Insolvency proceedings</a:t>
              </a:r>
            </a:p>
          </p:txBody>
        </p:sp>
        <p:sp>
          <p:nvSpPr>
            <p:cNvPr id="24" name="Rectangle 23"/>
            <p:cNvSpPr/>
            <p:nvPr/>
          </p:nvSpPr>
          <p:spPr>
            <a:xfrm>
              <a:off x="6885647" y="5012603"/>
              <a:ext cx="2055200" cy="456894"/>
            </a:xfrm>
            <a:prstGeom prst="rect">
              <a:avLst/>
            </a:prstGeom>
            <a:solidFill>
              <a:srgbClr val="00A5D9">
                <a:lumMod val="40000"/>
                <a:lumOff val="60000"/>
              </a:srgbClr>
            </a:solidFill>
            <a:ln w="12700" cap="flat" cmpd="sng" algn="ctr">
              <a:solidFill>
                <a:srgbClr val="00A5D9">
                  <a:lumMod val="40000"/>
                  <a:lumOff val="60000"/>
                </a:srgbClr>
              </a:solidFill>
              <a:prstDash val="solid"/>
              <a:miter lim="800000"/>
            </a:ln>
            <a:effectLst/>
          </p:spPr>
          <p:txBody>
            <a:bodyPr rtlCol="0" anchor="ctr"/>
            <a:lstStyle/>
            <a:p>
              <a:pPr algn="ctr" defTabSz="822960">
                <a:defRPr/>
              </a:pPr>
              <a:r>
                <a:rPr lang="de-DE" sz="900" b="1" kern="0" dirty="0">
                  <a:solidFill>
                    <a:prstClr val="black"/>
                  </a:solidFill>
                  <a:latin typeface="Arial"/>
                </a:rPr>
                <a:t>Successful</a:t>
              </a:r>
              <a:r>
                <a:rPr lang="en-US" sz="900" b="1" kern="0" dirty="0">
                  <a:solidFill>
                    <a:prstClr val="black"/>
                  </a:solidFill>
                  <a:latin typeface="Arial"/>
                </a:rPr>
                <a:t> Restructuring</a:t>
              </a:r>
            </a:p>
          </p:txBody>
        </p:sp>
        <p:sp>
          <p:nvSpPr>
            <p:cNvPr id="25" name="Right Triangle 24"/>
            <p:cNvSpPr/>
            <p:nvPr/>
          </p:nvSpPr>
          <p:spPr>
            <a:xfrm rot="2700000">
              <a:off x="3443306" y="5074094"/>
              <a:ext cx="574774" cy="319553"/>
            </a:xfrm>
            <a:prstGeom prst="rtTriangle">
              <a:avLst/>
            </a:prstGeom>
            <a:solidFill>
              <a:srgbClr val="00A5D9"/>
            </a:solidFill>
            <a:ln w="12700" cap="flat" cmpd="sng" algn="ctr">
              <a:solidFill>
                <a:srgbClr val="00A5D9"/>
              </a:solidFill>
              <a:prstDash val="solid"/>
              <a:miter lim="800000"/>
            </a:ln>
            <a:effectLst/>
          </p:spPr>
          <p:txBody>
            <a:bodyPr rtlCol="0" anchor="ctr"/>
            <a:lstStyle/>
            <a:p>
              <a:pPr algn="ctr" defTabSz="822960">
                <a:defRPr/>
              </a:pPr>
              <a:endParaRPr lang="de-DE" sz="900" kern="0" dirty="0">
                <a:solidFill>
                  <a:prstClr val="white"/>
                </a:solidFill>
                <a:latin typeface="Arial"/>
              </a:endParaRPr>
            </a:p>
          </p:txBody>
        </p:sp>
        <p:sp>
          <p:nvSpPr>
            <p:cNvPr id="26" name="Right Triangle 25"/>
            <p:cNvSpPr/>
            <p:nvPr/>
          </p:nvSpPr>
          <p:spPr>
            <a:xfrm rot="13500000">
              <a:off x="6336746" y="5121810"/>
              <a:ext cx="558455" cy="294727"/>
            </a:xfrm>
            <a:prstGeom prst="rtTriangle">
              <a:avLst/>
            </a:prstGeom>
            <a:solidFill>
              <a:srgbClr val="00A5D9"/>
            </a:solidFill>
            <a:ln w="12700" cap="flat" cmpd="sng" algn="ctr">
              <a:solidFill>
                <a:srgbClr val="00A5D9"/>
              </a:solidFill>
              <a:prstDash val="solid"/>
              <a:miter lim="800000"/>
            </a:ln>
            <a:effectLst/>
          </p:spPr>
          <p:txBody>
            <a:bodyPr rtlCol="0" anchor="ctr"/>
            <a:lstStyle/>
            <a:p>
              <a:pPr algn="ctr" defTabSz="822960">
                <a:defRPr/>
              </a:pPr>
              <a:endParaRPr lang="de-DE" sz="900" kern="0" dirty="0">
                <a:solidFill>
                  <a:prstClr val="white"/>
                </a:solidFill>
                <a:latin typeface="Arial"/>
              </a:endParaRPr>
            </a:p>
          </p:txBody>
        </p:sp>
        <p:sp>
          <p:nvSpPr>
            <p:cNvPr id="27" name="Rectangle 26"/>
            <p:cNvSpPr/>
            <p:nvPr/>
          </p:nvSpPr>
          <p:spPr>
            <a:xfrm>
              <a:off x="3697720" y="5039036"/>
              <a:ext cx="2963000" cy="404161"/>
            </a:xfrm>
            <a:prstGeom prst="rect">
              <a:avLst/>
            </a:prstGeom>
            <a:solidFill>
              <a:srgbClr val="00A5D9"/>
            </a:solidFill>
            <a:ln w="12700" cap="flat" cmpd="sng" algn="ctr">
              <a:solidFill>
                <a:srgbClr val="00A5D9"/>
              </a:solidFill>
              <a:prstDash val="solid"/>
              <a:miter lim="800000"/>
            </a:ln>
            <a:effectLst/>
          </p:spPr>
          <p:txBody>
            <a:bodyPr rtlCol="0" anchor="ctr"/>
            <a:lstStyle/>
            <a:p>
              <a:pPr algn="ctr" defTabSz="822960">
                <a:defRPr/>
              </a:pPr>
              <a:r>
                <a:rPr lang="de-DE" sz="900" b="1" kern="0" dirty="0">
                  <a:solidFill>
                    <a:prstClr val="white"/>
                  </a:solidFill>
                  <a:latin typeface="Arial"/>
                </a:rPr>
                <a:t>Implementing</a:t>
              </a:r>
              <a:r>
                <a:rPr lang="en-US" sz="900" b="1" kern="0" dirty="0">
                  <a:solidFill>
                    <a:prstClr val="white"/>
                  </a:solidFill>
                  <a:latin typeface="Arial"/>
                </a:rPr>
                <a:t> Restructuring Plan</a:t>
              </a:r>
            </a:p>
          </p:txBody>
        </p:sp>
        <p:cxnSp>
          <p:nvCxnSpPr>
            <p:cNvPr id="28" name="Elbow Connector 75"/>
            <p:cNvCxnSpPr>
              <a:stCxn id="30" idx="0"/>
              <a:endCxn id="36" idx="3"/>
            </p:cNvCxnSpPr>
            <p:nvPr/>
          </p:nvCxnSpPr>
          <p:spPr>
            <a:xfrm flipV="1">
              <a:off x="2600880" y="2016238"/>
              <a:ext cx="1374" cy="2897867"/>
            </a:xfrm>
            <a:prstGeom prst="straightConnector1">
              <a:avLst/>
            </a:prstGeom>
            <a:noFill/>
            <a:ln w="127000" cap="flat" cmpd="sng" algn="ctr">
              <a:solidFill>
                <a:srgbClr val="00A5D9">
                  <a:lumMod val="40000"/>
                  <a:lumOff val="60000"/>
                </a:srgbClr>
              </a:solidFill>
              <a:prstDash val="solid"/>
              <a:miter lim="800000"/>
              <a:tailEnd type="none"/>
            </a:ln>
            <a:effectLst/>
          </p:spPr>
        </p:cxnSp>
        <p:grpSp>
          <p:nvGrpSpPr>
            <p:cNvPr id="29" name="Group 28"/>
            <p:cNvGrpSpPr/>
            <p:nvPr/>
          </p:nvGrpSpPr>
          <p:grpSpPr>
            <a:xfrm>
              <a:off x="2512252" y="3538017"/>
              <a:ext cx="180004" cy="542117"/>
              <a:chOff x="2507331" y="2764702"/>
              <a:chExt cx="180004" cy="542117"/>
            </a:xfrm>
          </p:grpSpPr>
          <p:sp>
            <p:nvSpPr>
              <p:cNvPr id="41" name="Chevron 40"/>
              <p:cNvSpPr/>
              <p:nvPr/>
            </p:nvSpPr>
            <p:spPr>
              <a:xfrm rot="16200000">
                <a:off x="2507335" y="2764701"/>
                <a:ext cx="179999" cy="180001"/>
              </a:xfrm>
              <a:prstGeom prst="chevron">
                <a:avLst/>
              </a:prstGeom>
              <a:solidFill>
                <a:sysClr val="window" lastClr="FFFFFF"/>
              </a:solidFill>
              <a:ln w="12700" cap="flat" cmpd="sng" algn="ctr">
                <a:noFill/>
                <a:prstDash val="solid"/>
                <a:miter lim="800000"/>
              </a:ln>
              <a:effectLst/>
            </p:spPr>
            <p:txBody>
              <a:bodyPr rtlCol="0" anchor="ctr"/>
              <a:lstStyle/>
              <a:p>
                <a:pPr algn="ctr" defTabSz="822960">
                  <a:defRPr/>
                </a:pPr>
                <a:endParaRPr lang="de-DE" sz="900" kern="0" dirty="0">
                  <a:solidFill>
                    <a:prstClr val="black"/>
                  </a:solidFill>
                  <a:latin typeface="Arial"/>
                </a:endParaRPr>
              </a:p>
            </p:txBody>
          </p:sp>
          <p:sp>
            <p:nvSpPr>
              <p:cNvPr id="42" name="Chevron 41"/>
              <p:cNvSpPr/>
              <p:nvPr/>
            </p:nvSpPr>
            <p:spPr>
              <a:xfrm rot="16200000">
                <a:off x="2507335" y="2944699"/>
                <a:ext cx="179999" cy="179999"/>
              </a:xfrm>
              <a:prstGeom prst="chevron">
                <a:avLst/>
              </a:prstGeom>
              <a:solidFill>
                <a:sysClr val="window" lastClr="FFFFFF"/>
              </a:solidFill>
              <a:ln w="12700" cap="flat" cmpd="sng" algn="ctr">
                <a:noFill/>
                <a:prstDash val="solid"/>
                <a:miter lim="800000"/>
              </a:ln>
              <a:effectLst/>
            </p:spPr>
            <p:txBody>
              <a:bodyPr rtlCol="0" anchor="ctr"/>
              <a:lstStyle/>
              <a:p>
                <a:pPr algn="ctr" defTabSz="822960">
                  <a:defRPr/>
                </a:pPr>
                <a:endParaRPr lang="de-DE" sz="900" kern="0" dirty="0">
                  <a:solidFill>
                    <a:prstClr val="black"/>
                  </a:solidFill>
                  <a:latin typeface="Arial"/>
                </a:endParaRPr>
              </a:p>
            </p:txBody>
          </p:sp>
          <p:sp>
            <p:nvSpPr>
              <p:cNvPr id="43" name="Chevron 42"/>
              <p:cNvSpPr/>
              <p:nvPr/>
            </p:nvSpPr>
            <p:spPr>
              <a:xfrm rot="16200000">
                <a:off x="2507331" y="3126819"/>
                <a:ext cx="180000" cy="180000"/>
              </a:xfrm>
              <a:prstGeom prst="chevron">
                <a:avLst/>
              </a:prstGeom>
              <a:solidFill>
                <a:sysClr val="window" lastClr="FFFFFF"/>
              </a:solidFill>
              <a:ln w="12700" cap="flat" cmpd="sng" algn="ctr">
                <a:noFill/>
                <a:prstDash val="solid"/>
                <a:miter lim="800000"/>
              </a:ln>
              <a:effectLst/>
            </p:spPr>
            <p:txBody>
              <a:bodyPr rtlCol="0" anchor="ctr"/>
              <a:lstStyle/>
              <a:p>
                <a:pPr algn="ctr" defTabSz="822960">
                  <a:defRPr/>
                </a:pPr>
                <a:endParaRPr lang="de-DE" sz="900" kern="0" dirty="0">
                  <a:solidFill>
                    <a:prstClr val="black"/>
                  </a:solidFill>
                  <a:latin typeface="Arial"/>
                </a:endParaRPr>
              </a:p>
            </p:txBody>
          </p:sp>
        </p:grpSp>
        <p:sp>
          <p:nvSpPr>
            <p:cNvPr id="30" name="Rectangle 29"/>
            <p:cNvSpPr/>
            <p:nvPr/>
          </p:nvSpPr>
          <p:spPr>
            <a:xfrm>
              <a:off x="1709941" y="4914105"/>
              <a:ext cx="1781877" cy="708008"/>
            </a:xfrm>
            <a:prstGeom prst="rect">
              <a:avLst/>
            </a:prstGeom>
            <a:solidFill>
              <a:sysClr val="windowText" lastClr="000000"/>
            </a:solidFill>
            <a:ln w="12700" cap="flat" cmpd="sng" algn="ctr">
              <a:solidFill>
                <a:sysClr val="windowText" lastClr="000000"/>
              </a:solidFill>
              <a:prstDash val="solid"/>
              <a:miter lim="800000"/>
            </a:ln>
            <a:effectLst/>
          </p:spPr>
          <p:txBody>
            <a:bodyPr lIns="64800" rIns="64800" rtlCol="0" anchor="ctr"/>
            <a:lstStyle/>
            <a:p>
              <a:pPr algn="ctr" defTabSz="822960">
                <a:lnSpc>
                  <a:spcPct val="110000"/>
                </a:lnSpc>
                <a:defRPr/>
              </a:pPr>
              <a:r>
                <a:rPr lang="en-US" sz="900" b="1" kern="0" dirty="0">
                  <a:solidFill>
                    <a:prstClr val="white"/>
                  </a:solidFill>
                  <a:latin typeface="Arial"/>
                </a:rPr>
                <a:t>(sustainable) </a:t>
              </a:r>
              <a:r>
                <a:rPr lang="de-DE" sz="900" b="1" kern="0" dirty="0">
                  <a:solidFill>
                    <a:prstClr val="white"/>
                  </a:solidFill>
                  <a:latin typeface="Arial"/>
                </a:rPr>
                <a:t>Restructuring</a:t>
              </a:r>
              <a:r>
                <a:rPr lang="en-US" sz="900" b="1" kern="0" dirty="0">
                  <a:solidFill>
                    <a:prstClr val="white"/>
                  </a:solidFill>
                  <a:latin typeface="Arial"/>
                </a:rPr>
                <a:t/>
              </a:r>
              <a:br>
                <a:rPr lang="en-US" sz="900" b="1" kern="0" dirty="0">
                  <a:solidFill>
                    <a:prstClr val="white"/>
                  </a:solidFill>
                  <a:latin typeface="Arial"/>
                </a:rPr>
              </a:br>
              <a:r>
                <a:rPr lang="en-US" sz="900" b="1" kern="0" dirty="0">
                  <a:solidFill>
                    <a:prstClr val="white"/>
                  </a:solidFill>
                  <a:latin typeface="Arial"/>
                </a:rPr>
                <a:t>failed</a:t>
              </a:r>
            </a:p>
          </p:txBody>
        </p:sp>
        <p:grpSp>
          <p:nvGrpSpPr>
            <p:cNvPr id="31" name="Group 30"/>
            <p:cNvGrpSpPr/>
            <p:nvPr/>
          </p:nvGrpSpPr>
          <p:grpSpPr>
            <a:xfrm>
              <a:off x="1602862" y="1333598"/>
              <a:ext cx="1907311" cy="818820"/>
              <a:chOff x="1610482" y="1243598"/>
              <a:chExt cx="1907311" cy="818820"/>
            </a:xfrm>
          </p:grpSpPr>
          <p:sp>
            <p:nvSpPr>
              <p:cNvPr id="39" name="Rectangle 38"/>
              <p:cNvSpPr/>
              <p:nvPr/>
            </p:nvSpPr>
            <p:spPr>
              <a:xfrm>
                <a:off x="1610482" y="1332031"/>
                <a:ext cx="1768315" cy="646189"/>
              </a:xfrm>
              <a:prstGeom prst="rect">
                <a:avLst/>
              </a:prstGeom>
              <a:solidFill>
                <a:srgbClr val="00A5D9"/>
              </a:solidFill>
              <a:ln w="12700" cap="flat" cmpd="sng" algn="ctr">
                <a:solidFill>
                  <a:srgbClr val="00A5D9"/>
                </a:solidFill>
                <a:prstDash val="solid"/>
                <a:miter lim="800000"/>
              </a:ln>
              <a:effectLst/>
            </p:spPr>
            <p:txBody>
              <a:bodyPr rtlCol="0" anchor="ctr"/>
              <a:lstStyle/>
              <a:p>
                <a:pPr algn="ctr" defTabSz="822960">
                  <a:defRPr/>
                </a:pPr>
                <a:r>
                  <a:rPr lang="en-US" sz="900" b="1" kern="0" dirty="0">
                    <a:solidFill>
                      <a:prstClr val="white"/>
                    </a:solidFill>
                    <a:latin typeface="Arial"/>
                  </a:rPr>
                  <a:t>Preparation / </a:t>
                </a:r>
                <a:r>
                  <a:rPr lang="de-DE" sz="900" b="1" kern="0" dirty="0">
                    <a:solidFill>
                      <a:prstClr val="white"/>
                    </a:solidFill>
                    <a:latin typeface="Arial"/>
                  </a:rPr>
                  <a:t>Negotiation</a:t>
                </a:r>
                <a:r>
                  <a:rPr lang="en-US" sz="900" b="1" kern="0" dirty="0">
                    <a:solidFill>
                      <a:prstClr val="white"/>
                    </a:solidFill>
                    <a:latin typeface="Arial"/>
                  </a:rPr>
                  <a:t> of Restructuring Plan</a:t>
                </a:r>
              </a:p>
            </p:txBody>
          </p:sp>
          <p:sp>
            <p:nvSpPr>
              <p:cNvPr id="40" name="Right Triangle 39"/>
              <p:cNvSpPr/>
              <p:nvPr/>
            </p:nvSpPr>
            <p:spPr>
              <a:xfrm rot="13499293">
                <a:off x="3104830" y="1243598"/>
                <a:ext cx="412963" cy="818820"/>
              </a:xfrm>
              <a:prstGeom prst="rtTriangle">
                <a:avLst/>
              </a:prstGeom>
              <a:solidFill>
                <a:srgbClr val="00A5D9"/>
              </a:solidFill>
              <a:ln w="12700" cap="flat" cmpd="sng" algn="ctr">
                <a:solidFill>
                  <a:srgbClr val="00A5D9"/>
                </a:solidFill>
                <a:prstDash val="solid"/>
                <a:miter lim="800000"/>
              </a:ln>
              <a:effectLst/>
            </p:spPr>
            <p:txBody>
              <a:bodyPr rtlCol="0" anchor="ctr"/>
              <a:lstStyle/>
              <a:p>
                <a:pPr algn="ctr" defTabSz="822960">
                  <a:defRPr/>
                </a:pPr>
                <a:endParaRPr lang="de-DE" sz="900" kern="0" dirty="0">
                  <a:solidFill>
                    <a:prstClr val="white"/>
                  </a:solidFill>
                  <a:latin typeface="Arial"/>
                </a:endParaRPr>
              </a:p>
            </p:txBody>
          </p:sp>
        </p:grpSp>
        <p:grpSp>
          <p:nvGrpSpPr>
            <p:cNvPr id="32" name="Group 31"/>
            <p:cNvGrpSpPr/>
            <p:nvPr/>
          </p:nvGrpSpPr>
          <p:grpSpPr>
            <a:xfrm>
              <a:off x="2512248" y="2016238"/>
              <a:ext cx="180006" cy="543195"/>
              <a:chOff x="2507327" y="3358978"/>
              <a:chExt cx="180006" cy="543195"/>
            </a:xfrm>
          </p:grpSpPr>
          <p:sp>
            <p:nvSpPr>
              <p:cNvPr id="36" name="Chevron 35"/>
              <p:cNvSpPr/>
              <p:nvPr/>
            </p:nvSpPr>
            <p:spPr>
              <a:xfrm rot="16200000">
                <a:off x="2506797" y="3359514"/>
                <a:ext cx="181071" cy="180000"/>
              </a:xfrm>
              <a:prstGeom prst="chevron">
                <a:avLst/>
              </a:prstGeom>
              <a:solidFill>
                <a:sysClr val="window" lastClr="FFFFFF"/>
              </a:solidFill>
              <a:ln w="12700" cap="flat" cmpd="sng" algn="ctr">
                <a:noFill/>
                <a:prstDash val="solid"/>
                <a:miter lim="800000"/>
              </a:ln>
              <a:effectLst/>
            </p:spPr>
            <p:txBody>
              <a:bodyPr rtlCol="0" anchor="ctr"/>
              <a:lstStyle/>
              <a:p>
                <a:pPr algn="ctr" defTabSz="822960">
                  <a:defRPr/>
                </a:pPr>
                <a:endParaRPr lang="de-DE" sz="900" kern="0" dirty="0">
                  <a:solidFill>
                    <a:prstClr val="black"/>
                  </a:solidFill>
                  <a:latin typeface="Arial"/>
                </a:endParaRPr>
              </a:p>
            </p:txBody>
          </p:sp>
          <p:sp>
            <p:nvSpPr>
              <p:cNvPr id="37" name="Chevron 36"/>
              <p:cNvSpPr/>
              <p:nvPr/>
            </p:nvSpPr>
            <p:spPr>
              <a:xfrm rot="16200000">
                <a:off x="2506795" y="3539521"/>
                <a:ext cx="181064" cy="180000"/>
              </a:xfrm>
              <a:prstGeom prst="chevron">
                <a:avLst/>
              </a:prstGeom>
              <a:solidFill>
                <a:sysClr val="window" lastClr="FFFFFF"/>
              </a:solidFill>
              <a:ln w="12700" cap="flat" cmpd="sng" algn="ctr">
                <a:noFill/>
                <a:prstDash val="solid"/>
                <a:miter lim="800000"/>
              </a:ln>
              <a:effectLst/>
            </p:spPr>
            <p:txBody>
              <a:bodyPr rtlCol="0" anchor="ctr"/>
              <a:lstStyle/>
              <a:p>
                <a:pPr algn="ctr" defTabSz="822960">
                  <a:defRPr/>
                </a:pPr>
                <a:endParaRPr lang="de-DE" sz="900" kern="0" dirty="0">
                  <a:solidFill>
                    <a:prstClr val="black"/>
                  </a:solidFill>
                  <a:latin typeface="Arial"/>
                </a:endParaRPr>
              </a:p>
            </p:txBody>
          </p:sp>
          <p:sp>
            <p:nvSpPr>
              <p:cNvPr id="38" name="Chevron 37"/>
              <p:cNvSpPr/>
              <p:nvPr/>
            </p:nvSpPr>
            <p:spPr>
              <a:xfrm rot="16200000">
                <a:off x="2506797" y="3721641"/>
                <a:ext cx="181064" cy="180000"/>
              </a:xfrm>
              <a:prstGeom prst="chevron">
                <a:avLst/>
              </a:prstGeom>
              <a:solidFill>
                <a:sysClr val="window" lastClr="FFFFFF"/>
              </a:solidFill>
              <a:ln w="12700" cap="flat" cmpd="sng" algn="ctr">
                <a:noFill/>
                <a:prstDash val="solid"/>
                <a:miter lim="800000"/>
              </a:ln>
              <a:effectLst/>
            </p:spPr>
            <p:txBody>
              <a:bodyPr rtlCol="0" anchor="ctr"/>
              <a:lstStyle/>
              <a:p>
                <a:pPr algn="ctr" defTabSz="822960">
                  <a:defRPr/>
                </a:pPr>
                <a:endParaRPr lang="de-DE" sz="900" kern="0" dirty="0">
                  <a:solidFill>
                    <a:prstClr val="black"/>
                  </a:solidFill>
                  <a:latin typeface="Arial"/>
                </a:endParaRPr>
              </a:p>
            </p:txBody>
          </p:sp>
        </p:grpSp>
        <p:sp>
          <p:nvSpPr>
            <p:cNvPr id="33" name="Rectangle 32"/>
            <p:cNvSpPr/>
            <p:nvPr/>
          </p:nvSpPr>
          <p:spPr>
            <a:xfrm>
              <a:off x="7593902" y="2312429"/>
              <a:ext cx="1384558" cy="1632782"/>
            </a:xfrm>
            <a:prstGeom prst="rect">
              <a:avLst/>
            </a:prstGeom>
            <a:solidFill>
              <a:sysClr val="window" lastClr="FFFFFF"/>
            </a:solidFill>
            <a:ln w="12700" cap="flat" cmpd="sng" algn="ctr">
              <a:solidFill>
                <a:srgbClr val="00A5D9"/>
              </a:solidFill>
              <a:prstDash val="solid"/>
              <a:miter lim="800000"/>
            </a:ln>
            <a:effectLst/>
          </p:spPr>
          <p:txBody>
            <a:bodyPr lIns="32400" tIns="32400" rIns="32400" bIns="32400" rtlCol="0" anchor="ctr"/>
            <a:lstStyle/>
            <a:p>
              <a:pPr algn="ctr" defTabSz="822960">
                <a:lnSpc>
                  <a:spcPct val="110000"/>
                </a:lnSpc>
                <a:defRPr/>
              </a:pPr>
              <a:r>
                <a:rPr lang="en-US" sz="810" b="1" kern="0" dirty="0">
                  <a:solidFill>
                    <a:prstClr val="black"/>
                  </a:solidFill>
                  <a:latin typeface="Arial"/>
                </a:rPr>
                <a:t>Appointment of “Restructuring Officer” </a:t>
              </a:r>
              <a:r>
                <a:rPr lang="en-US" sz="810" kern="0" dirty="0">
                  <a:solidFill>
                    <a:prstClr val="black"/>
                  </a:solidFill>
                  <a:latin typeface="Arial"/>
                </a:rPr>
                <a:t>(</a:t>
              </a:r>
              <a:r>
                <a:rPr lang="de-DE" sz="810" i="1" dirty="0">
                  <a:latin typeface="Arial" charset="0"/>
                  <a:ea typeface="Arial" charset="0"/>
                  <a:cs typeface="Arial" charset="0"/>
                </a:rPr>
                <a:t>Restrukturierungs-beauftragter</a:t>
              </a:r>
              <a:r>
                <a:rPr lang="en-GB" sz="810" dirty="0">
                  <a:latin typeface="Arial" charset="0"/>
                  <a:ea typeface="Arial" charset="0"/>
                  <a:cs typeface="Arial" charset="0"/>
                </a:rPr>
                <a:t>)</a:t>
              </a:r>
              <a:endParaRPr lang="en-US" sz="810" kern="0" dirty="0">
                <a:solidFill>
                  <a:prstClr val="black"/>
                </a:solidFill>
                <a:latin typeface="Arial"/>
              </a:endParaRPr>
            </a:p>
          </p:txBody>
        </p:sp>
        <p:sp>
          <p:nvSpPr>
            <p:cNvPr id="34" name="Rectangle 33"/>
            <p:cNvSpPr/>
            <p:nvPr/>
          </p:nvSpPr>
          <p:spPr>
            <a:xfrm>
              <a:off x="6327371" y="2312338"/>
              <a:ext cx="1143254" cy="1632963"/>
            </a:xfrm>
            <a:prstGeom prst="rect">
              <a:avLst/>
            </a:prstGeom>
            <a:solidFill>
              <a:sysClr val="window" lastClr="FFFFFF"/>
            </a:solidFill>
            <a:ln w="12700" cap="flat" cmpd="sng" algn="ctr">
              <a:solidFill>
                <a:srgbClr val="00A5D9"/>
              </a:solidFill>
              <a:prstDash val="solid"/>
              <a:miter lim="800000"/>
            </a:ln>
            <a:effectLst/>
          </p:spPr>
          <p:txBody>
            <a:bodyPr rtlCol="0" anchor="ctr"/>
            <a:lstStyle/>
            <a:p>
              <a:pPr algn="ctr" defTabSz="822960">
                <a:defRPr/>
              </a:pPr>
              <a:r>
                <a:rPr lang="en-US" sz="810" b="1" kern="0" dirty="0">
                  <a:solidFill>
                    <a:prstClr val="black"/>
                  </a:solidFill>
                  <a:latin typeface="Arial"/>
                </a:rPr>
                <a:t>Moratorium</a:t>
              </a:r>
            </a:p>
          </p:txBody>
        </p:sp>
        <p:sp>
          <p:nvSpPr>
            <p:cNvPr id="35" name="TextBox 34"/>
            <p:cNvSpPr txBox="1"/>
            <p:nvPr/>
          </p:nvSpPr>
          <p:spPr>
            <a:xfrm>
              <a:off x="4929099" y="1165405"/>
              <a:ext cx="3017912" cy="425620"/>
            </a:xfrm>
            <a:prstGeom prst="rect">
              <a:avLst/>
            </a:prstGeom>
            <a:noFill/>
          </p:spPr>
          <p:txBody>
            <a:bodyPr wrap="square" rtlCol="0">
              <a:spAutoFit/>
            </a:bodyPr>
            <a:lstStyle/>
            <a:p>
              <a:pPr lvl="0" algn="r">
                <a:defRPr/>
              </a:pPr>
              <a:r>
                <a:rPr lang="de-DE" sz="900" b="1" kern="0" dirty="0"/>
                <a:t>Preventive Restructuring Framework (StaRUG)</a:t>
              </a:r>
            </a:p>
          </p:txBody>
        </p:sp>
        <p:sp>
          <p:nvSpPr>
            <p:cNvPr id="21" name="Rectangle 20"/>
            <p:cNvSpPr/>
            <p:nvPr/>
          </p:nvSpPr>
          <p:spPr>
            <a:xfrm>
              <a:off x="4958514" y="4169058"/>
              <a:ext cx="4019945" cy="360000"/>
            </a:xfrm>
            <a:prstGeom prst="rect">
              <a:avLst/>
            </a:prstGeom>
            <a:solidFill>
              <a:sysClr val="window" lastClr="FFFFFF"/>
            </a:solidFill>
            <a:ln w="12700" cap="flat" cmpd="sng" algn="ctr">
              <a:solidFill>
                <a:srgbClr val="00A5D9"/>
              </a:solidFill>
              <a:prstDash val="solid"/>
              <a:miter lim="800000"/>
            </a:ln>
            <a:effectLst/>
          </p:spPr>
          <p:txBody>
            <a:bodyPr lIns="81000" rIns="81000" rtlCol="0" anchor="ctr"/>
            <a:lstStyle/>
            <a:p>
              <a:pPr algn="ctr" defTabSz="822960">
                <a:defRPr/>
              </a:pPr>
              <a:r>
                <a:rPr lang="en-US" sz="810" b="1" kern="0" dirty="0">
                  <a:solidFill>
                    <a:prstClr val="black"/>
                  </a:solidFill>
                  <a:latin typeface="Arial"/>
                </a:rPr>
                <a:t>Court Confirmation</a:t>
              </a:r>
            </a:p>
          </p:txBody>
        </p:sp>
      </p:grpSp>
      <p:sp>
        <p:nvSpPr>
          <p:cNvPr id="46" name="Rectangle 45"/>
          <p:cNvSpPr/>
          <p:nvPr/>
        </p:nvSpPr>
        <p:spPr>
          <a:xfrm>
            <a:off x="1862497" y="3425882"/>
            <a:ext cx="700804" cy="219829"/>
          </a:xfrm>
          <a:prstGeom prst="rect">
            <a:avLst/>
          </a:prstGeom>
          <a:solidFill>
            <a:sysClr val="window" lastClr="FFFFFF">
              <a:lumMod val="65000"/>
            </a:sysClr>
          </a:solidFill>
          <a:ln w="12700" cap="flat" cmpd="sng" algn="ctr">
            <a:solidFill>
              <a:sysClr val="window" lastClr="FFFFFF">
                <a:lumMod val="65000"/>
              </a:sysClr>
            </a:solidFill>
            <a:prstDash val="solid"/>
            <a:miter lim="800000"/>
          </a:ln>
          <a:effectLst/>
        </p:spPr>
        <p:txBody>
          <a:bodyPr rtlCol="0" anchor="ctr"/>
          <a:lstStyle/>
          <a:p>
            <a:pPr algn="ctr" defTabSz="822960">
              <a:defRPr/>
            </a:pPr>
            <a:r>
              <a:rPr lang="en-US" sz="720" b="1" kern="0" dirty="0">
                <a:solidFill>
                  <a:prstClr val="white"/>
                </a:solidFill>
                <a:latin typeface="Arial"/>
              </a:rPr>
              <a:t>Solvent liquidation </a:t>
            </a:r>
          </a:p>
        </p:txBody>
      </p:sp>
      <p:sp>
        <p:nvSpPr>
          <p:cNvPr id="47" name="Rectangle 46"/>
          <p:cNvSpPr/>
          <p:nvPr/>
        </p:nvSpPr>
        <p:spPr>
          <a:xfrm>
            <a:off x="735308" y="1615170"/>
            <a:ext cx="2498176" cy="307544"/>
          </a:xfrm>
          <a:prstGeom prst="rect">
            <a:avLst/>
          </a:prstGeom>
          <a:solidFill>
            <a:sysClr val="window" lastClr="FFFFFF"/>
          </a:solidFill>
          <a:ln w="12700" cap="flat" cmpd="sng" algn="ctr">
            <a:solidFill>
              <a:srgbClr val="00A5D9"/>
            </a:solidFill>
            <a:prstDash val="solid"/>
            <a:miter lim="800000"/>
          </a:ln>
          <a:effectLst/>
        </p:spPr>
        <p:txBody>
          <a:bodyPr rtlCol="0" anchor="ctr"/>
          <a:lstStyle/>
          <a:p>
            <a:pPr algn="ctr" defTabSz="822960">
              <a:lnSpc>
                <a:spcPct val="110000"/>
              </a:lnSpc>
              <a:defRPr/>
            </a:pPr>
            <a:r>
              <a:rPr lang="de-DE" sz="900" b="1" kern="0" dirty="0">
                <a:solidFill>
                  <a:prstClr val="black"/>
                </a:solidFill>
                <a:latin typeface="Arial"/>
              </a:rPr>
              <a:t>Crisis / imminent illiquidity</a:t>
            </a:r>
          </a:p>
        </p:txBody>
      </p:sp>
      <p:sp>
        <p:nvSpPr>
          <p:cNvPr id="48" name="Rectangle 47"/>
          <p:cNvSpPr/>
          <p:nvPr/>
        </p:nvSpPr>
        <p:spPr>
          <a:xfrm>
            <a:off x="3534845" y="1601763"/>
            <a:ext cx="2146244" cy="313063"/>
          </a:xfrm>
          <a:prstGeom prst="rect">
            <a:avLst/>
          </a:prstGeom>
          <a:solidFill>
            <a:sysClr val="window" lastClr="FFFFFF"/>
          </a:solidFill>
          <a:ln w="12700" cap="flat" cmpd="sng" algn="ctr">
            <a:solidFill>
              <a:srgbClr val="00A5D9"/>
            </a:solidFill>
            <a:prstDash val="solid"/>
            <a:miter lim="800000"/>
          </a:ln>
          <a:effectLst/>
        </p:spPr>
        <p:txBody>
          <a:bodyPr rtlCol="0" anchor="ctr"/>
          <a:lstStyle/>
          <a:p>
            <a:pPr algn="ctr">
              <a:lnSpc>
                <a:spcPct val="110000"/>
              </a:lnSpc>
              <a:spcAft>
                <a:spcPts val="270"/>
              </a:spcAft>
              <a:defRPr/>
            </a:pPr>
            <a:r>
              <a:rPr lang="de-DE" sz="900" b="1" kern="0" dirty="0">
                <a:solidFill>
                  <a:prstClr val="black"/>
                </a:solidFill>
              </a:rPr>
              <a:t>Imminent illiquidity</a:t>
            </a:r>
            <a:endParaRPr lang="de-DE" sz="900" b="1" kern="0" dirty="0">
              <a:solidFill>
                <a:prstClr val="black"/>
              </a:solidFill>
              <a:latin typeface="Arial"/>
            </a:endParaRPr>
          </a:p>
        </p:txBody>
      </p:sp>
      <p:sp>
        <p:nvSpPr>
          <p:cNvPr id="49" name="Rectangle 48"/>
          <p:cNvSpPr/>
          <p:nvPr/>
        </p:nvSpPr>
        <p:spPr>
          <a:xfrm>
            <a:off x="6015762" y="1605909"/>
            <a:ext cx="2146871" cy="312449"/>
          </a:xfrm>
          <a:prstGeom prst="rect">
            <a:avLst/>
          </a:prstGeom>
          <a:solidFill>
            <a:sysClr val="window" lastClr="FFFFFF"/>
          </a:solidFill>
          <a:ln w="12700" cap="flat" cmpd="sng" algn="ctr">
            <a:solidFill>
              <a:srgbClr val="00A5D9"/>
            </a:solidFill>
            <a:prstDash val="solid"/>
            <a:miter lim="800000"/>
          </a:ln>
          <a:effectLst/>
        </p:spPr>
        <p:txBody>
          <a:bodyPr rtlCol="0" anchor="ctr"/>
          <a:lstStyle/>
          <a:p>
            <a:pPr algn="ctr">
              <a:buClr>
                <a:srgbClr val="00A5D9"/>
              </a:buClr>
              <a:buSzPct val="90000"/>
              <a:tabLst>
                <a:tab pos="360045" algn="l"/>
              </a:tabLst>
            </a:pPr>
            <a:r>
              <a:rPr lang="en-GB" sz="900" b="1" dirty="0">
                <a:latin typeface="Arial" charset="0"/>
                <a:ea typeface="Arial" charset="0"/>
                <a:cs typeface="Arial" charset="0"/>
              </a:rPr>
              <a:t>(</a:t>
            </a:r>
            <a:r>
              <a:rPr lang="de-DE" sz="900" b="1" dirty="0">
                <a:latin typeface="Arial" charset="0"/>
                <a:ea typeface="Arial" charset="0"/>
                <a:cs typeface="Arial" charset="0"/>
              </a:rPr>
              <a:t>Imminent</a:t>
            </a:r>
            <a:r>
              <a:rPr lang="en-GB" sz="900" b="1" dirty="0">
                <a:latin typeface="Arial" charset="0"/>
                <a:ea typeface="Arial" charset="0"/>
                <a:cs typeface="Arial" charset="0"/>
              </a:rPr>
              <a:t>) </a:t>
            </a:r>
            <a:r>
              <a:rPr lang="de-DE" sz="900" b="1" kern="0" dirty="0">
                <a:solidFill>
                  <a:prstClr val="black"/>
                </a:solidFill>
              </a:rPr>
              <a:t>illiquidity</a:t>
            </a:r>
            <a:r>
              <a:rPr lang="en-GB" sz="900" b="1" dirty="0">
                <a:latin typeface="Arial" charset="0"/>
                <a:ea typeface="Arial" charset="0"/>
                <a:cs typeface="Arial" charset="0"/>
              </a:rPr>
              <a:t> /</a:t>
            </a:r>
          </a:p>
          <a:p>
            <a:pPr algn="ctr" defTabSz="822960">
              <a:buClr>
                <a:srgbClr val="00A5D9"/>
              </a:buClr>
              <a:buSzPct val="90000"/>
              <a:tabLst>
                <a:tab pos="360045" algn="l"/>
              </a:tabLst>
            </a:pPr>
            <a:r>
              <a:rPr lang="de-DE" sz="900" b="1" dirty="0">
                <a:latin typeface="Arial" charset="0"/>
                <a:ea typeface="Arial" charset="0"/>
                <a:cs typeface="Arial" charset="0"/>
              </a:rPr>
              <a:t>over-indebtedness</a:t>
            </a:r>
          </a:p>
        </p:txBody>
      </p:sp>
      <p:cxnSp>
        <p:nvCxnSpPr>
          <p:cNvPr id="50" name="Straight Arrow Connector 99"/>
          <p:cNvCxnSpPr>
            <a:stCxn id="12" idx="2"/>
            <a:endCxn id="39" idx="0"/>
          </p:cNvCxnSpPr>
          <p:nvPr/>
        </p:nvCxnSpPr>
        <p:spPr bwMode="auto">
          <a:xfrm rot="5400000">
            <a:off x="2843461" y="679487"/>
            <a:ext cx="459366" cy="3085479"/>
          </a:xfrm>
          <a:prstGeom prst="bentConnector3">
            <a:avLst>
              <a:gd name="adj1" fmla="val 50000"/>
            </a:avLst>
          </a:prstGeom>
          <a:solidFill>
            <a:srgbClr val="3656AB"/>
          </a:solidFill>
          <a:ln w="19050" cap="flat" cmpd="sng" algn="ctr">
            <a:solidFill>
              <a:schemeClr val="tx1"/>
            </a:solidFill>
            <a:prstDash val="solid"/>
            <a:round/>
            <a:headEnd type="none" w="med" len="med"/>
            <a:tailEnd type="triangle"/>
          </a:ln>
          <a:effectLst/>
        </p:spPr>
      </p:cxnSp>
      <p:cxnSp>
        <p:nvCxnSpPr>
          <p:cNvPr id="56" name="Straight Arrow Connector 55"/>
          <p:cNvCxnSpPr/>
          <p:nvPr/>
        </p:nvCxnSpPr>
        <p:spPr bwMode="auto">
          <a:xfrm>
            <a:off x="4712971" y="4147640"/>
            <a:ext cx="0" cy="251592"/>
          </a:xfrm>
          <a:prstGeom prst="straightConnector1">
            <a:avLst/>
          </a:prstGeom>
          <a:solidFill>
            <a:srgbClr val="3656AB"/>
          </a:solidFill>
          <a:ln w="19050" cap="flat" cmpd="sng" algn="ctr">
            <a:solidFill>
              <a:schemeClr val="tx1"/>
            </a:solidFill>
            <a:prstDash val="solid"/>
            <a:round/>
            <a:headEnd type="none" w="med" len="med"/>
            <a:tailEnd type="triangle"/>
          </a:ln>
          <a:effectLst/>
        </p:spPr>
      </p:cxnSp>
      <p:sp>
        <p:nvSpPr>
          <p:cNvPr id="72" name="Right Triangle 71"/>
          <p:cNvSpPr/>
          <p:nvPr/>
        </p:nvSpPr>
        <p:spPr>
          <a:xfrm rot="18901587">
            <a:off x="4914885" y="2758716"/>
            <a:ext cx="137811" cy="136796"/>
          </a:xfrm>
          <a:prstGeom prst="rtTriangle">
            <a:avLst/>
          </a:prstGeom>
          <a:solidFill>
            <a:srgbClr val="00A5D9"/>
          </a:solidFill>
          <a:ln w="12700" cap="flat" cmpd="sng" algn="ctr">
            <a:solidFill>
              <a:srgbClr val="00A5D9"/>
            </a:solidFill>
            <a:prstDash val="solid"/>
            <a:miter lim="800000"/>
          </a:ln>
          <a:effectLst/>
        </p:spPr>
        <p:txBody>
          <a:bodyPr rtlCol="0" anchor="ctr"/>
          <a:lstStyle/>
          <a:p>
            <a:pPr algn="ctr" defTabSz="822960">
              <a:defRPr/>
            </a:pPr>
            <a:endParaRPr lang="de-DE" sz="900" kern="0" dirty="0">
              <a:solidFill>
                <a:prstClr val="white"/>
              </a:solidFill>
              <a:latin typeface="Arial"/>
            </a:endParaRPr>
          </a:p>
        </p:txBody>
      </p:sp>
      <p:sp>
        <p:nvSpPr>
          <p:cNvPr id="74" name="Right Triangle 73"/>
          <p:cNvSpPr/>
          <p:nvPr/>
        </p:nvSpPr>
        <p:spPr>
          <a:xfrm rot="18901587">
            <a:off x="4644067" y="3761384"/>
            <a:ext cx="137811" cy="136796"/>
          </a:xfrm>
          <a:prstGeom prst="rtTriangle">
            <a:avLst/>
          </a:prstGeom>
          <a:solidFill>
            <a:srgbClr val="00A5D9"/>
          </a:solidFill>
          <a:ln w="12700" cap="flat" cmpd="sng" algn="ctr">
            <a:solidFill>
              <a:srgbClr val="00A5D9"/>
            </a:solidFill>
            <a:prstDash val="solid"/>
            <a:miter lim="800000"/>
          </a:ln>
          <a:effectLst/>
        </p:spPr>
        <p:txBody>
          <a:bodyPr rtlCol="0" anchor="ctr"/>
          <a:lstStyle/>
          <a:p>
            <a:pPr algn="ctr" defTabSz="822960">
              <a:defRPr/>
            </a:pPr>
            <a:endParaRPr lang="de-DE" sz="900" kern="0" dirty="0">
              <a:solidFill>
                <a:prstClr val="white"/>
              </a:solidFill>
              <a:latin typeface="Arial"/>
            </a:endParaRPr>
          </a:p>
        </p:txBody>
      </p:sp>
      <p:sp>
        <p:nvSpPr>
          <p:cNvPr id="75" name="Right Triangle 74"/>
          <p:cNvSpPr/>
          <p:nvPr/>
        </p:nvSpPr>
        <p:spPr>
          <a:xfrm rot="18901587">
            <a:off x="5995435" y="2758593"/>
            <a:ext cx="137811" cy="136796"/>
          </a:xfrm>
          <a:prstGeom prst="rtTriangle">
            <a:avLst/>
          </a:prstGeom>
          <a:solidFill>
            <a:srgbClr val="00A5D9"/>
          </a:solidFill>
          <a:ln w="12700" cap="flat" cmpd="sng" algn="ctr">
            <a:solidFill>
              <a:srgbClr val="00A5D9"/>
            </a:solidFill>
            <a:prstDash val="solid"/>
            <a:miter lim="800000"/>
          </a:ln>
          <a:effectLst/>
        </p:spPr>
        <p:txBody>
          <a:bodyPr rtlCol="0" anchor="ctr"/>
          <a:lstStyle/>
          <a:p>
            <a:pPr algn="ctr" defTabSz="822960">
              <a:defRPr/>
            </a:pPr>
            <a:endParaRPr lang="de-DE" sz="900" kern="0" dirty="0">
              <a:solidFill>
                <a:prstClr val="white"/>
              </a:solidFill>
              <a:latin typeface="Arial"/>
            </a:endParaRPr>
          </a:p>
        </p:txBody>
      </p:sp>
      <p:sp>
        <p:nvSpPr>
          <p:cNvPr id="76" name="Right Triangle 75"/>
          <p:cNvSpPr/>
          <p:nvPr/>
        </p:nvSpPr>
        <p:spPr>
          <a:xfrm rot="18901587">
            <a:off x="7420966" y="2760786"/>
            <a:ext cx="137811" cy="136796"/>
          </a:xfrm>
          <a:prstGeom prst="rtTriangle">
            <a:avLst/>
          </a:prstGeom>
          <a:solidFill>
            <a:srgbClr val="00A5D9"/>
          </a:solidFill>
          <a:ln w="12700" cap="flat" cmpd="sng" algn="ctr">
            <a:solidFill>
              <a:srgbClr val="00A5D9"/>
            </a:solidFill>
            <a:prstDash val="solid"/>
            <a:miter lim="800000"/>
          </a:ln>
          <a:effectLst/>
        </p:spPr>
        <p:txBody>
          <a:bodyPr rtlCol="0" anchor="ctr"/>
          <a:lstStyle/>
          <a:p>
            <a:pPr algn="ctr" defTabSz="822960">
              <a:defRPr/>
            </a:pPr>
            <a:endParaRPr lang="de-DE" sz="900" kern="0" dirty="0">
              <a:solidFill>
                <a:prstClr val="white"/>
              </a:solidFill>
              <a:latin typeface="Arial"/>
            </a:endParaRPr>
          </a:p>
        </p:txBody>
      </p:sp>
      <p:cxnSp>
        <p:nvCxnSpPr>
          <p:cNvPr id="79" name="Straight Arrow Connector 78"/>
          <p:cNvCxnSpPr/>
          <p:nvPr/>
        </p:nvCxnSpPr>
        <p:spPr bwMode="auto">
          <a:xfrm flipV="1">
            <a:off x="2211941" y="3651975"/>
            <a:ext cx="6028" cy="756696"/>
          </a:xfrm>
          <a:prstGeom prst="straightConnector1">
            <a:avLst/>
          </a:prstGeom>
          <a:solidFill>
            <a:srgbClr val="3656AB"/>
          </a:solidFill>
          <a:ln w="19050" cap="flat" cmpd="sng" algn="ctr">
            <a:solidFill>
              <a:schemeClr val="tx1"/>
            </a:solidFill>
            <a:prstDash val="solid"/>
            <a:round/>
            <a:headEnd type="none" w="med" len="med"/>
            <a:tailEnd type="triangle"/>
          </a:ln>
          <a:effectLst/>
        </p:spPr>
      </p:cxnSp>
      <p:sp>
        <p:nvSpPr>
          <p:cNvPr id="53" name="Rectangle 52"/>
          <p:cNvSpPr/>
          <p:nvPr/>
        </p:nvSpPr>
        <p:spPr>
          <a:xfrm>
            <a:off x="2728393" y="3234905"/>
            <a:ext cx="1287776" cy="589269"/>
          </a:xfrm>
          <a:prstGeom prst="rect">
            <a:avLst/>
          </a:prstGeom>
          <a:solidFill>
            <a:sysClr val="window" lastClr="FFFFFF"/>
          </a:solidFill>
          <a:ln w="12700" cap="flat" cmpd="sng" algn="ctr">
            <a:solidFill>
              <a:srgbClr val="00A5D9"/>
            </a:solidFill>
            <a:prstDash val="solid"/>
            <a:miter lim="800000"/>
          </a:ln>
          <a:effectLst/>
        </p:spPr>
        <p:txBody>
          <a:bodyPr rtlCol="0" anchor="ctr"/>
          <a:lstStyle/>
          <a:p>
            <a:pPr lvl="0" algn="ctr">
              <a:defRPr/>
            </a:pPr>
            <a:r>
              <a:rPr lang="en-US" sz="810" b="1" kern="0" dirty="0">
                <a:solidFill>
                  <a:prstClr val="black"/>
                </a:solidFill>
                <a:latin typeface="Arial"/>
              </a:rPr>
              <a:t>Out-of-court    adoption of / voting on</a:t>
            </a:r>
          </a:p>
          <a:p>
            <a:pPr lvl="0" algn="ctr">
              <a:defRPr/>
            </a:pPr>
            <a:endParaRPr lang="en-US" sz="360" b="1" kern="0" dirty="0">
              <a:solidFill>
                <a:prstClr val="black"/>
              </a:solidFill>
            </a:endParaRPr>
          </a:p>
          <a:p>
            <a:pPr lvl="0" algn="ctr">
              <a:defRPr/>
            </a:pPr>
            <a:r>
              <a:rPr lang="en-US" sz="810" b="1" kern="0" dirty="0">
                <a:solidFill>
                  <a:prstClr val="black"/>
                </a:solidFill>
              </a:rPr>
              <a:t>Restructuring Plan</a:t>
            </a:r>
          </a:p>
        </p:txBody>
      </p:sp>
      <p:sp>
        <p:nvSpPr>
          <p:cNvPr id="54" name="Rectangle 53"/>
          <p:cNvSpPr/>
          <p:nvPr/>
        </p:nvSpPr>
        <p:spPr>
          <a:xfrm>
            <a:off x="4484309" y="2936461"/>
            <a:ext cx="865918" cy="249503"/>
          </a:xfrm>
          <a:prstGeom prst="rect">
            <a:avLst/>
          </a:prstGeom>
          <a:solidFill>
            <a:sysClr val="window" lastClr="FFFFFF"/>
          </a:solidFill>
          <a:ln w="12700" cap="flat" cmpd="sng" algn="ctr">
            <a:solidFill>
              <a:srgbClr val="00A5D9"/>
            </a:solidFill>
            <a:prstDash val="solid"/>
            <a:miter lim="800000"/>
          </a:ln>
          <a:effectLst/>
        </p:spPr>
        <p:txBody>
          <a:bodyPr rtlCol="0" anchor="ctr"/>
          <a:lstStyle/>
          <a:p>
            <a:pPr algn="ctr" defTabSz="822960">
              <a:defRPr/>
            </a:pPr>
            <a:r>
              <a:rPr lang="en-US" sz="810" b="1" kern="0" dirty="0">
                <a:solidFill>
                  <a:prstClr val="black"/>
                </a:solidFill>
                <a:latin typeface="Arial"/>
              </a:rPr>
              <a:t>Preliminary Review</a:t>
            </a:r>
          </a:p>
        </p:txBody>
      </p:sp>
      <p:cxnSp>
        <p:nvCxnSpPr>
          <p:cNvPr id="68" name="Straight Arrow Connector 67"/>
          <p:cNvCxnSpPr/>
          <p:nvPr/>
        </p:nvCxnSpPr>
        <p:spPr bwMode="auto">
          <a:xfrm flipV="1">
            <a:off x="1056421" y="3642536"/>
            <a:ext cx="6028" cy="756696"/>
          </a:xfrm>
          <a:prstGeom prst="straightConnector1">
            <a:avLst/>
          </a:prstGeom>
          <a:solidFill>
            <a:srgbClr val="3656AB"/>
          </a:solidFill>
          <a:ln w="19050" cap="flat" cmpd="sng" algn="ctr">
            <a:solidFill>
              <a:schemeClr val="tx1"/>
            </a:solidFill>
            <a:prstDash val="solid"/>
            <a:round/>
            <a:headEnd type="none" w="med" len="med"/>
            <a:tailEnd type="triangle"/>
          </a:ln>
          <a:effectLst/>
        </p:spPr>
      </p:cxnSp>
      <p:sp>
        <p:nvSpPr>
          <p:cNvPr id="71" name="Rectangle 70"/>
          <p:cNvSpPr/>
          <p:nvPr/>
        </p:nvSpPr>
        <p:spPr>
          <a:xfrm>
            <a:off x="4070217" y="3234906"/>
            <a:ext cx="1285511" cy="585176"/>
          </a:xfrm>
          <a:prstGeom prst="rect">
            <a:avLst/>
          </a:prstGeom>
          <a:solidFill>
            <a:sysClr val="window" lastClr="FFFFFF"/>
          </a:solidFill>
          <a:ln w="12700" cap="flat" cmpd="sng" algn="ctr">
            <a:solidFill>
              <a:srgbClr val="00A5D9"/>
            </a:solidFill>
            <a:prstDash val="solid"/>
            <a:miter lim="800000"/>
          </a:ln>
          <a:effectLst/>
        </p:spPr>
        <p:txBody>
          <a:bodyPr rtlCol="0" anchor="ctr"/>
          <a:lstStyle/>
          <a:p>
            <a:pPr lvl="0" algn="ctr">
              <a:defRPr/>
            </a:pPr>
            <a:r>
              <a:rPr lang="en-US" sz="810" b="1" kern="0" dirty="0">
                <a:solidFill>
                  <a:prstClr val="black"/>
                </a:solidFill>
                <a:latin typeface="Arial"/>
              </a:rPr>
              <a:t>In-court            </a:t>
            </a:r>
            <a:r>
              <a:rPr lang="en-US" sz="810" b="1" kern="0" dirty="0">
                <a:solidFill>
                  <a:prstClr val="black"/>
                </a:solidFill>
              </a:rPr>
              <a:t>adoption of / voting on</a:t>
            </a:r>
            <a:endParaRPr lang="en-US" sz="810" b="1" kern="0" dirty="0">
              <a:solidFill>
                <a:prstClr val="black"/>
              </a:solidFill>
              <a:latin typeface="Arial"/>
            </a:endParaRPr>
          </a:p>
          <a:p>
            <a:pPr algn="ctr" defTabSz="822960">
              <a:defRPr/>
            </a:pPr>
            <a:endParaRPr lang="en-US" sz="360" b="1" kern="0" dirty="0">
              <a:solidFill>
                <a:prstClr val="black"/>
              </a:solidFill>
              <a:latin typeface="Arial"/>
            </a:endParaRPr>
          </a:p>
          <a:p>
            <a:pPr algn="ctr">
              <a:defRPr/>
            </a:pPr>
            <a:r>
              <a:rPr lang="en-US" sz="810" b="1" kern="0" dirty="0">
                <a:solidFill>
                  <a:prstClr val="black"/>
                </a:solidFill>
              </a:rPr>
              <a:t>Restructuring Plan</a:t>
            </a:r>
          </a:p>
        </p:txBody>
      </p:sp>
      <p:cxnSp>
        <p:nvCxnSpPr>
          <p:cNvPr id="80" name="Straight Arrow Connector 79"/>
          <p:cNvCxnSpPr/>
          <p:nvPr/>
        </p:nvCxnSpPr>
        <p:spPr bwMode="auto">
          <a:xfrm flipV="1">
            <a:off x="3313065" y="3844703"/>
            <a:ext cx="3014" cy="564270"/>
          </a:xfrm>
          <a:prstGeom prst="straightConnector1">
            <a:avLst/>
          </a:prstGeom>
          <a:solidFill>
            <a:srgbClr val="3656AB"/>
          </a:solidFill>
          <a:ln w="19050" cap="flat" cmpd="sng" algn="ctr">
            <a:solidFill>
              <a:schemeClr val="tx1"/>
            </a:solidFill>
            <a:prstDash val="solid"/>
            <a:round/>
            <a:headEnd type="triangle" w="med" len="med"/>
            <a:tailEnd type="none"/>
          </a:ln>
          <a:effectLst/>
        </p:spPr>
      </p:cxnSp>
      <p:cxnSp>
        <p:nvCxnSpPr>
          <p:cNvPr id="97" name="Straight Arrow Connector 85"/>
          <p:cNvCxnSpPr/>
          <p:nvPr/>
        </p:nvCxnSpPr>
        <p:spPr bwMode="auto">
          <a:xfrm flipV="1">
            <a:off x="3492584" y="2984308"/>
            <a:ext cx="983937" cy="213628"/>
          </a:xfrm>
          <a:prstGeom prst="bentConnector3">
            <a:avLst>
              <a:gd name="adj1" fmla="val 199"/>
            </a:avLst>
          </a:prstGeom>
          <a:solidFill>
            <a:srgbClr val="3656AB"/>
          </a:solidFill>
          <a:ln w="19050" cap="flat" cmpd="sng" algn="ctr">
            <a:solidFill>
              <a:schemeClr val="tx1"/>
            </a:solidFill>
            <a:prstDash val="sysDash"/>
            <a:round/>
            <a:headEnd type="triangle" w="med" len="med"/>
            <a:tailEnd type="none"/>
          </a:ln>
          <a:effectLst/>
        </p:spPr>
      </p:cxnSp>
      <p:cxnSp>
        <p:nvCxnSpPr>
          <p:cNvPr id="101" name="Straight Arrow Connector 100"/>
          <p:cNvCxnSpPr/>
          <p:nvPr/>
        </p:nvCxnSpPr>
        <p:spPr bwMode="auto">
          <a:xfrm flipV="1">
            <a:off x="4315517" y="2995153"/>
            <a:ext cx="1373" cy="196138"/>
          </a:xfrm>
          <a:prstGeom prst="straightConnector1">
            <a:avLst/>
          </a:prstGeom>
          <a:solidFill>
            <a:srgbClr val="3656AB"/>
          </a:solidFill>
          <a:ln w="19050" cap="flat" cmpd="sng" algn="ctr">
            <a:solidFill>
              <a:schemeClr val="tx1"/>
            </a:solidFill>
            <a:prstDash val="sysDash"/>
            <a:round/>
            <a:headEnd type="triangle" w="med" len="med"/>
            <a:tailEnd type="none"/>
          </a:ln>
          <a:effectLst/>
        </p:spPr>
      </p:cxnSp>
      <p:sp>
        <p:nvSpPr>
          <p:cNvPr id="107" name="Right Triangle 106"/>
          <p:cNvSpPr/>
          <p:nvPr/>
        </p:nvSpPr>
        <p:spPr>
          <a:xfrm rot="18901587">
            <a:off x="3249589" y="3762271"/>
            <a:ext cx="137811" cy="136796"/>
          </a:xfrm>
          <a:prstGeom prst="rtTriangle">
            <a:avLst/>
          </a:prstGeom>
          <a:solidFill>
            <a:srgbClr val="00A5D9"/>
          </a:solidFill>
          <a:ln w="12700" cap="flat" cmpd="sng" algn="ctr">
            <a:solidFill>
              <a:srgbClr val="00A5D9"/>
            </a:solidFill>
            <a:prstDash val="solid"/>
            <a:miter lim="800000"/>
          </a:ln>
          <a:effectLst/>
        </p:spPr>
        <p:txBody>
          <a:bodyPr rtlCol="0" anchor="ctr"/>
          <a:lstStyle/>
          <a:p>
            <a:pPr algn="ctr" defTabSz="822960">
              <a:defRPr/>
            </a:pPr>
            <a:endParaRPr lang="de-DE" sz="900" kern="0" dirty="0">
              <a:solidFill>
                <a:prstClr val="white"/>
              </a:solidFill>
              <a:latin typeface="Arial"/>
            </a:endParaRPr>
          </a:p>
        </p:txBody>
      </p:sp>
      <p:sp>
        <p:nvSpPr>
          <p:cNvPr id="133" name="Right Triangle 132"/>
          <p:cNvSpPr/>
          <p:nvPr/>
        </p:nvSpPr>
        <p:spPr>
          <a:xfrm rot="18901587">
            <a:off x="4644066" y="4076545"/>
            <a:ext cx="137811" cy="136796"/>
          </a:xfrm>
          <a:prstGeom prst="rtTriangle">
            <a:avLst/>
          </a:prstGeom>
          <a:solidFill>
            <a:srgbClr val="00A5D9"/>
          </a:solidFill>
          <a:ln w="12700" cap="flat" cmpd="sng" algn="ctr">
            <a:solidFill>
              <a:srgbClr val="00A5D9"/>
            </a:solidFill>
            <a:prstDash val="solid"/>
            <a:miter lim="800000"/>
          </a:ln>
          <a:effectLst/>
        </p:spPr>
        <p:txBody>
          <a:bodyPr rtlCol="0" anchor="ctr"/>
          <a:lstStyle/>
          <a:p>
            <a:pPr algn="ctr" defTabSz="822960">
              <a:defRPr/>
            </a:pPr>
            <a:endParaRPr lang="de-DE" sz="900" kern="0" dirty="0">
              <a:solidFill>
                <a:prstClr val="white"/>
              </a:solidFill>
              <a:latin typeface="Arial"/>
            </a:endParaRPr>
          </a:p>
        </p:txBody>
      </p:sp>
      <p:cxnSp>
        <p:nvCxnSpPr>
          <p:cNvPr id="141" name="Straight Arrow Connector 140"/>
          <p:cNvCxnSpPr/>
          <p:nvPr/>
        </p:nvCxnSpPr>
        <p:spPr bwMode="auto">
          <a:xfrm flipV="1">
            <a:off x="3231650" y="2843048"/>
            <a:ext cx="0" cy="354887"/>
          </a:xfrm>
          <a:prstGeom prst="straightConnector1">
            <a:avLst/>
          </a:prstGeom>
          <a:solidFill>
            <a:srgbClr val="3656AB"/>
          </a:solidFill>
          <a:ln w="19050" cap="flat" cmpd="sng" algn="ctr">
            <a:solidFill>
              <a:schemeClr val="tx1"/>
            </a:solidFill>
            <a:prstDash val="solid"/>
            <a:round/>
            <a:headEnd type="triangle" w="med" len="med"/>
            <a:tailEnd type="none"/>
          </a:ln>
          <a:effectLst/>
        </p:spPr>
      </p:cxnSp>
      <p:sp>
        <p:nvSpPr>
          <p:cNvPr id="99" name="Right Triangle 98"/>
          <p:cNvSpPr/>
          <p:nvPr/>
        </p:nvSpPr>
        <p:spPr>
          <a:xfrm rot="18901587">
            <a:off x="3164280" y="2751953"/>
            <a:ext cx="137811" cy="136796"/>
          </a:xfrm>
          <a:prstGeom prst="rtTriangle">
            <a:avLst/>
          </a:prstGeom>
          <a:solidFill>
            <a:srgbClr val="00A5D9"/>
          </a:solidFill>
          <a:ln w="12700" cap="flat" cmpd="sng" algn="ctr">
            <a:solidFill>
              <a:srgbClr val="00A5D9"/>
            </a:solidFill>
            <a:prstDash val="solid"/>
            <a:miter lim="800000"/>
          </a:ln>
          <a:effectLst/>
        </p:spPr>
        <p:txBody>
          <a:bodyPr rtlCol="0" anchor="ctr"/>
          <a:lstStyle/>
          <a:p>
            <a:pPr algn="ctr" defTabSz="822960">
              <a:defRPr/>
            </a:pPr>
            <a:endParaRPr lang="de-DE" sz="900" kern="0" dirty="0">
              <a:solidFill>
                <a:prstClr val="white"/>
              </a:solidFill>
              <a:latin typeface="Arial"/>
            </a:endParaRPr>
          </a:p>
        </p:txBody>
      </p:sp>
      <p:cxnSp>
        <p:nvCxnSpPr>
          <p:cNvPr id="159" name="Straight Arrow Connector 158"/>
          <p:cNvCxnSpPr/>
          <p:nvPr/>
        </p:nvCxnSpPr>
        <p:spPr bwMode="auto">
          <a:xfrm flipV="1">
            <a:off x="4159403" y="2836403"/>
            <a:ext cx="0" cy="354887"/>
          </a:xfrm>
          <a:prstGeom prst="straightConnector1">
            <a:avLst/>
          </a:prstGeom>
          <a:solidFill>
            <a:srgbClr val="3656AB"/>
          </a:solidFill>
          <a:ln w="19050" cap="flat" cmpd="sng" algn="ctr">
            <a:solidFill>
              <a:schemeClr val="tx1"/>
            </a:solidFill>
            <a:prstDash val="solid"/>
            <a:round/>
            <a:headEnd type="triangle" w="med" len="med"/>
            <a:tailEnd type="none"/>
          </a:ln>
          <a:effectLst/>
        </p:spPr>
      </p:cxnSp>
      <p:sp>
        <p:nvSpPr>
          <p:cNvPr id="106" name="Right Triangle 105"/>
          <p:cNvSpPr/>
          <p:nvPr/>
        </p:nvSpPr>
        <p:spPr>
          <a:xfrm rot="18901587">
            <a:off x="4090499" y="2760788"/>
            <a:ext cx="137811" cy="136796"/>
          </a:xfrm>
          <a:prstGeom prst="rtTriangle">
            <a:avLst/>
          </a:prstGeom>
          <a:solidFill>
            <a:srgbClr val="00A5D9"/>
          </a:solidFill>
          <a:ln w="12700" cap="flat" cmpd="sng" algn="ctr">
            <a:solidFill>
              <a:srgbClr val="00A5D9"/>
            </a:solidFill>
            <a:prstDash val="solid"/>
            <a:miter lim="800000"/>
          </a:ln>
          <a:effectLst/>
        </p:spPr>
        <p:txBody>
          <a:bodyPr rtlCol="0" anchor="ctr"/>
          <a:lstStyle/>
          <a:p>
            <a:pPr algn="ctr" defTabSz="822960">
              <a:defRPr/>
            </a:pPr>
            <a:endParaRPr lang="de-DE" sz="900" kern="0" dirty="0">
              <a:solidFill>
                <a:prstClr val="white"/>
              </a:solidFill>
              <a:latin typeface="Arial"/>
            </a:endParaRPr>
          </a:p>
        </p:txBody>
      </p:sp>
      <p:cxnSp>
        <p:nvCxnSpPr>
          <p:cNvPr id="61" name="Straight Arrow Connector 85"/>
          <p:cNvCxnSpPr>
            <a:stCxn id="21" idx="1"/>
          </p:cNvCxnSpPr>
          <p:nvPr/>
        </p:nvCxnSpPr>
        <p:spPr bwMode="auto">
          <a:xfrm rot="10800000">
            <a:off x="3313065" y="3941743"/>
            <a:ext cx="757152" cy="97622"/>
          </a:xfrm>
          <a:prstGeom prst="bentConnector3">
            <a:avLst>
              <a:gd name="adj1" fmla="val 50000"/>
            </a:avLst>
          </a:prstGeom>
          <a:solidFill>
            <a:srgbClr val="3656AB"/>
          </a:solidFill>
          <a:ln w="19050" cap="flat" cmpd="sng" algn="ctr">
            <a:solidFill>
              <a:schemeClr val="tx1"/>
            </a:solidFill>
            <a:prstDash val="sysDash"/>
            <a:round/>
            <a:headEnd type="triangle" w="med" len="med"/>
            <a:tailEnd type="none"/>
          </a:ln>
          <a:effectLst/>
        </p:spPr>
      </p:cxnSp>
    </p:spTree>
    <p:extLst>
      <p:ext uri="{BB962C8B-B14F-4D97-AF65-F5344CB8AC3E}">
        <p14:creationId xmlns:p14="http://schemas.microsoft.com/office/powerpoint/2010/main" val="4259215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4CC482D2-C0A9-A741-BEB6-E5D58C440E92}"/>
              </a:ext>
            </a:extLst>
          </p:cNvPr>
          <p:cNvSpPr>
            <a:spLocks noGrp="1"/>
          </p:cNvSpPr>
          <p:nvPr>
            <p:ph type="title"/>
          </p:nvPr>
        </p:nvSpPr>
        <p:spPr/>
        <p:txBody>
          <a:bodyPr/>
          <a:lstStyle/>
          <a:p>
            <a:r>
              <a:rPr lang="en-US" dirty="0" err="1"/>
              <a:t>StaRUG</a:t>
            </a:r>
            <a:r>
              <a:rPr lang="en-US" dirty="0"/>
              <a:t> Restructuring Framework</a:t>
            </a:r>
          </a:p>
        </p:txBody>
      </p:sp>
      <p:sp>
        <p:nvSpPr>
          <p:cNvPr id="4" name="Slide Number Placeholder 3">
            <a:extLst>
              <a:ext uri="{FF2B5EF4-FFF2-40B4-BE49-F238E27FC236}">
                <a16:creationId xmlns:a16="http://schemas.microsoft.com/office/drawing/2014/main" id="{7F6B5AA9-55EC-904A-B1A2-26126DDFB79A}"/>
              </a:ext>
            </a:extLst>
          </p:cNvPr>
          <p:cNvSpPr>
            <a:spLocks noGrp="1"/>
          </p:cNvSpPr>
          <p:nvPr>
            <p:ph type="sldNum" sz="quarter" idx="12"/>
          </p:nvPr>
        </p:nvSpPr>
        <p:spPr/>
        <p:txBody>
          <a:bodyPr/>
          <a:lstStyle/>
          <a:p>
            <a:fld id="{9D13EC0F-A0DB-440D-9A11-2A5E2998C018}" type="slidenum">
              <a:rPr lang="en-US" smtClean="0"/>
              <a:pPr/>
              <a:t>15</a:t>
            </a:fld>
            <a:endParaRPr lang="en-US"/>
          </a:p>
        </p:txBody>
      </p:sp>
      <p:sp>
        <p:nvSpPr>
          <p:cNvPr id="6" name="Content Placeholder 5">
            <a:extLst>
              <a:ext uri="{FF2B5EF4-FFF2-40B4-BE49-F238E27FC236}">
                <a16:creationId xmlns:a16="http://schemas.microsoft.com/office/drawing/2014/main" id="{DE69FCFE-44A2-A449-BE2F-C34A11BEF9EA}"/>
              </a:ext>
            </a:extLst>
          </p:cNvPr>
          <p:cNvSpPr>
            <a:spLocks noGrp="1"/>
          </p:cNvSpPr>
          <p:nvPr>
            <p:ph idx="1"/>
          </p:nvPr>
        </p:nvSpPr>
        <p:spPr>
          <a:xfrm>
            <a:off x="457200" y="1291905"/>
            <a:ext cx="8229600" cy="3540154"/>
          </a:xfrm>
        </p:spPr>
        <p:txBody>
          <a:bodyPr>
            <a:noAutofit/>
          </a:bodyPr>
          <a:lstStyle/>
          <a:p>
            <a:r>
              <a:rPr lang="en-US" sz="1300" b="1" dirty="0"/>
              <a:t>Eligibility</a:t>
            </a:r>
          </a:p>
          <a:p>
            <a:pPr lvl="1"/>
            <a:r>
              <a:rPr lang="en-US" sz="1100" dirty="0"/>
              <a:t>In general, all debtors with COMI in Germany are eligible; must be imminently illiquid (</a:t>
            </a:r>
            <a:r>
              <a:rPr lang="en-US" sz="1100" i="1" dirty="0" err="1"/>
              <a:t>drohend</a:t>
            </a:r>
            <a:r>
              <a:rPr lang="en-US" sz="1100" i="1" dirty="0"/>
              <a:t> </a:t>
            </a:r>
            <a:r>
              <a:rPr lang="en-US" sz="1100" i="1" dirty="0" err="1"/>
              <a:t>zahlungsunfähig</a:t>
            </a:r>
            <a:r>
              <a:rPr lang="en-US" sz="1100" dirty="0"/>
              <a:t>) but must not (yet) be illiquid or over-indebted</a:t>
            </a:r>
          </a:p>
          <a:p>
            <a:r>
              <a:rPr lang="en-US" sz="1300" b="1" dirty="0"/>
              <a:t>Suspension of (absolute) duty to file for insolvency</a:t>
            </a:r>
          </a:p>
          <a:p>
            <a:r>
              <a:rPr lang="en-US" sz="1300" b="1" dirty="0"/>
              <a:t>Restructuring Officer</a:t>
            </a:r>
          </a:p>
          <a:p>
            <a:pPr lvl="1"/>
            <a:r>
              <a:rPr lang="en-US" sz="1100" dirty="0"/>
              <a:t>In certain cases the court will appoint a so-called Restructuring Officer; Restructuring Officer supervises restructuring and reports to and is supervised by the Restructuring Court</a:t>
            </a:r>
          </a:p>
          <a:p>
            <a:r>
              <a:rPr lang="en-US" sz="1300" b="1" dirty="0"/>
              <a:t>Moratorium</a:t>
            </a:r>
          </a:p>
          <a:p>
            <a:pPr lvl="1"/>
            <a:r>
              <a:rPr lang="en-US" sz="1100" dirty="0"/>
              <a:t>Debtor may apply to the court for a moratorium on foreclosure and enforcement in order to secure the chances of success of the implementation of a Restructuring Plan (initially be granted for a maximum period of three months and may be extended up to eight months)</a:t>
            </a:r>
          </a:p>
          <a:p>
            <a:r>
              <a:rPr lang="en-US" sz="1300" b="1" dirty="0"/>
              <a:t>Court Confirmation </a:t>
            </a:r>
            <a:r>
              <a:rPr lang="en-US" sz="1300" dirty="0"/>
              <a:t>of the Restructuring Plan</a:t>
            </a:r>
          </a:p>
          <a:p>
            <a:pPr lvl="1"/>
            <a:r>
              <a:rPr lang="en-US" sz="1100" dirty="0"/>
              <a:t>Court Confirmation can be requested and will be granted if prerequisites are met (i.e. imminent illiquidity, creditor acceptance, rights of dissenting creditors, qualified absolute priority rule)</a:t>
            </a:r>
          </a:p>
          <a:p>
            <a:endParaRPr lang="en-US" dirty="0"/>
          </a:p>
          <a:p>
            <a:endParaRPr lang="en-US" dirty="0"/>
          </a:p>
        </p:txBody>
      </p:sp>
    </p:spTree>
    <p:extLst>
      <p:ext uri="{BB962C8B-B14F-4D97-AF65-F5344CB8AC3E}">
        <p14:creationId xmlns:p14="http://schemas.microsoft.com/office/powerpoint/2010/main" val="12375233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4CC482D2-C0A9-A741-BEB6-E5D58C440E92}"/>
              </a:ext>
            </a:extLst>
          </p:cNvPr>
          <p:cNvSpPr>
            <a:spLocks noGrp="1"/>
          </p:cNvSpPr>
          <p:nvPr>
            <p:ph type="title"/>
          </p:nvPr>
        </p:nvSpPr>
        <p:spPr/>
        <p:txBody>
          <a:bodyPr/>
          <a:lstStyle/>
          <a:p>
            <a:r>
              <a:rPr lang="en-US" dirty="0" err="1"/>
              <a:t>StaRUG</a:t>
            </a:r>
            <a:r>
              <a:rPr lang="en-US" dirty="0"/>
              <a:t> Restructuring Framework (cont’d)</a:t>
            </a:r>
          </a:p>
        </p:txBody>
      </p:sp>
      <p:sp>
        <p:nvSpPr>
          <p:cNvPr id="4" name="Slide Number Placeholder 3">
            <a:extLst>
              <a:ext uri="{FF2B5EF4-FFF2-40B4-BE49-F238E27FC236}">
                <a16:creationId xmlns:a16="http://schemas.microsoft.com/office/drawing/2014/main" id="{7F6B5AA9-55EC-904A-B1A2-26126DDFB79A}"/>
              </a:ext>
            </a:extLst>
          </p:cNvPr>
          <p:cNvSpPr>
            <a:spLocks noGrp="1"/>
          </p:cNvSpPr>
          <p:nvPr>
            <p:ph type="sldNum" sz="quarter" idx="12"/>
          </p:nvPr>
        </p:nvSpPr>
        <p:spPr/>
        <p:txBody>
          <a:bodyPr/>
          <a:lstStyle/>
          <a:p>
            <a:fld id="{9D13EC0F-A0DB-440D-9A11-2A5E2998C018}" type="slidenum">
              <a:rPr lang="en-US" smtClean="0"/>
              <a:pPr/>
              <a:t>16</a:t>
            </a:fld>
            <a:endParaRPr lang="en-US"/>
          </a:p>
        </p:txBody>
      </p:sp>
      <p:sp>
        <p:nvSpPr>
          <p:cNvPr id="6" name="Content Placeholder 5">
            <a:extLst>
              <a:ext uri="{FF2B5EF4-FFF2-40B4-BE49-F238E27FC236}">
                <a16:creationId xmlns:a16="http://schemas.microsoft.com/office/drawing/2014/main" id="{DE69FCFE-44A2-A449-BE2F-C34A11BEF9EA}"/>
              </a:ext>
            </a:extLst>
          </p:cNvPr>
          <p:cNvSpPr>
            <a:spLocks noGrp="1"/>
          </p:cNvSpPr>
          <p:nvPr>
            <p:ph idx="1"/>
          </p:nvPr>
        </p:nvSpPr>
        <p:spPr>
          <a:xfrm>
            <a:off x="457200" y="1208015"/>
            <a:ext cx="8229600" cy="3624044"/>
          </a:xfrm>
        </p:spPr>
        <p:txBody>
          <a:bodyPr>
            <a:normAutofit fontScale="92500" lnSpcReduction="10000"/>
          </a:bodyPr>
          <a:lstStyle/>
          <a:p>
            <a:pPr marL="0" indent="0">
              <a:buNone/>
            </a:pPr>
            <a:r>
              <a:rPr lang="en-US" sz="1300" b="1" dirty="0"/>
              <a:t>The </a:t>
            </a:r>
            <a:r>
              <a:rPr lang="en-US" sz="1300" b="1" dirty="0">
                <a:solidFill>
                  <a:schemeClr val="tx2"/>
                </a:solidFill>
              </a:rPr>
              <a:t>Restructuring Plan </a:t>
            </a:r>
            <a:r>
              <a:rPr lang="en-US" sz="1300" dirty="0"/>
              <a:t>lies at the heart of the </a:t>
            </a:r>
            <a:r>
              <a:rPr lang="en-US" sz="1300" dirty="0" err="1"/>
              <a:t>StaRUG</a:t>
            </a:r>
            <a:r>
              <a:rPr lang="en-US" sz="1300" dirty="0"/>
              <a:t> Restructuring Framework</a:t>
            </a:r>
            <a:endParaRPr lang="en-US" sz="1300" b="1" dirty="0"/>
          </a:p>
          <a:p>
            <a:r>
              <a:rPr lang="en-US" sz="1300" b="1" dirty="0"/>
              <a:t>Permissible Modifications </a:t>
            </a:r>
            <a:r>
              <a:rPr lang="en-US" sz="1300" dirty="0"/>
              <a:t>include:</a:t>
            </a:r>
            <a:endParaRPr lang="en-US" sz="1300" b="1" dirty="0"/>
          </a:p>
          <a:p>
            <a:pPr lvl="1">
              <a:buClr>
                <a:srgbClr val="3CC5E3"/>
              </a:buClr>
            </a:pPr>
            <a:r>
              <a:rPr lang="en-US" sz="1100" dirty="0"/>
              <a:t>modifications of liabilities and security rights granted by the debtor as well as the underlying contractual relationships</a:t>
            </a:r>
          </a:p>
          <a:p>
            <a:pPr lvl="1">
              <a:buClr>
                <a:srgbClr val="3CC5E3"/>
              </a:buClr>
            </a:pPr>
            <a:r>
              <a:rPr lang="en-US" sz="1100" dirty="0"/>
              <a:t>an impairment of third-party security granted by the debtor’s subsidiaries and</a:t>
            </a:r>
          </a:p>
          <a:p>
            <a:pPr lvl="1">
              <a:buClr>
                <a:srgbClr val="3CC5E3"/>
              </a:buClr>
            </a:pPr>
            <a:r>
              <a:rPr lang="en-US" sz="1100" dirty="0"/>
              <a:t>an infringement of shareholder rights, for example in the form of capital measures or the transfer of share or membership rights (including pre-insolvency debt-for-equity swap)</a:t>
            </a:r>
          </a:p>
          <a:p>
            <a:r>
              <a:rPr lang="en-US" sz="1300" b="1" dirty="0"/>
              <a:t>Adoption</a:t>
            </a:r>
            <a:r>
              <a:rPr lang="en-US" sz="1300" dirty="0"/>
              <a:t> of Restructuring Plan</a:t>
            </a:r>
          </a:p>
          <a:p>
            <a:pPr lvl="1"/>
            <a:r>
              <a:rPr lang="en-US" sz="1100" dirty="0"/>
              <a:t>Debtor can flexibly choose which (groups of) stakeholders to include; to adopt the plan, a </a:t>
            </a:r>
            <a:r>
              <a:rPr lang="en-US" sz="1100" b="1" dirty="0"/>
              <a:t>majority of 75% by value of claims </a:t>
            </a:r>
            <a:r>
              <a:rPr lang="en-US" sz="1100" dirty="0"/>
              <a:t>within each group is required</a:t>
            </a:r>
          </a:p>
          <a:p>
            <a:pPr lvl="1"/>
            <a:r>
              <a:rPr lang="en-US" sz="1100" b="1" dirty="0"/>
              <a:t>Cram-Down: </a:t>
            </a:r>
            <a:r>
              <a:rPr lang="en-US" sz="1100" dirty="0"/>
              <a:t>Dissenting class can be “crammed down” if:</a:t>
            </a:r>
          </a:p>
          <a:p>
            <a:pPr lvl="2"/>
            <a:r>
              <a:rPr lang="en-US" sz="1000" dirty="0"/>
              <a:t>majority of classes vote in favor of plan</a:t>
            </a:r>
          </a:p>
          <a:p>
            <a:pPr lvl="2"/>
            <a:r>
              <a:rPr lang="en-US" sz="1000" dirty="0"/>
              <a:t>members of dissenting class can be expected to be no worse off than without plan and</a:t>
            </a:r>
          </a:p>
          <a:p>
            <a:pPr lvl="2"/>
            <a:r>
              <a:rPr lang="en-US" sz="1000" dirty="0"/>
              <a:t>members of dissenting class receive adequate share in value created by the plan</a:t>
            </a:r>
          </a:p>
          <a:p>
            <a:r>
              <a:rPr lang="en-US" sz="1300" b="1" dirty="0"/>
              <a:t>Recognition? </a:t>
            </a:r>
            <a:r>
              <a:rPr lang="en-US" sz="1300" dirty="0"/>
              <a:t>EC Insolvency Regulation (public </a:t>
            </a:r>
            <a:r>
              <a:rPr lang="en-US" sz="1300" dirty="0" err="1"/>
              <a:t>StaRUG</a:t>
            </a:r>
            <a:r>
              <a:rPr lang="en-US" sz="1300" dirty="0"/>
              <a:t>) – England (the rule in Gibbs): An English law debt obligation cannot be discharged by a foreign insolvency process</a:t>
            </a:r>
          </a:p>
          <a:p>
            <a:endParaRPr lang="en-US" sz="1300" dirty="0"/>
          </a:p>
          <a:p>
            <a:endParaRPr lang="en-US" dirty="0"/>
          </a:p>
        </p:txBody>
      </p:sp>
    </p:spTree>
    <p:extLst>
      <p:ext uri="{BB962C8B-B14F-4D97-AF65-F5344CB8AC3E}">
        <p14:creationId xmlns:p14="http://schemas.microsoft.com/office/powerpoint/2010/main" val="23142286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4CC482D2-C0A9-A741-BEB6-E5D58C440E92}"/>
              </a:ext>
            </a:extLst>
          </p:cNvPr>
          <p:cNvSpPr>
            <a:spLocks noGrp="1"/>
          </p:cNvSpPr>
          <p:nvPr>
            <p:ph type="title"/>
          </p:nvPr>
        </p:nvSpPr>
        <p:spPr/>
        <p:txBody>
          <a:bodyPr/>
          <a:lstStyle/>
          <a:p>
            <a:r>
              <a:rPr lang="en-US" dirty="0"/>
              <a:t>New financings / Effects on lender liability and claw-back</a:t>
            </a:r>
          </a:p>
        </p:txBody>
      </p:sp>
      <p:sp>
        <p:nvSpPr>
          <p:cNvPr id="4" name="Slide Number Placeholder 3">
            <a:extLst>
              <a:ext uri="{FF2B5EF4-FFF2-40B4-BE49-F238E27FC236}">
                <a16:creationId xmlns:a16="http://schemas.microsoft.com/office/drawing/2014/main" id="{7F6B5AA9-55EC-904A-B1A2-26126DDFB79A}"/>
              </a:ext>
            </a:extLst>
          </p:cNvPr>
          <p:cNvSpPr>
            <a:spLocks noGrp="1"/>
          </p:cNvSpPr>
          <p:nvPr>
            <p:ph type="sldNum" sz="quarter" idx="12"/>
          </p:nvPr>
        </p:nvSpPr>
        <p:spPr/>
        <p:txBody>
          <a:bodyPr/>
          <a:lstStyle/>
          <a:p>
            <a:fld id="{9D13EC0F-A0DB-440D-9A11-2A5E2998C018}" type="slidenum">
              <a:rPr lang="en-US" smtClean="0"/>
              <a:pPr/>
              <a:t>17</a:t>
            </a:fld>
            <a:endParaRPr lang="en-US"/>
          </a:p>
        </p:txBody>
      </p:sp>
      <p:sp>
        <p:nvSpPr>
          <p:cNvPr id="6" name="Content Placeholder 5">
            <a:extLst>
              <a:ext uri="{FF2B5EF4-FFF2-40B4-BE49-F238E27FC236}">
                <a16:creationId xmlns:a16="http://schemas.microsoft.com/office/drawing/2014/main" id="{DE69FCFE-44A2-A449-BE2F-C34A11BEF9EA}"/>
              </a:ext>
            </a:extLst>
          </p:cNvPr>
          <p:cNvSpPr>
            <a:spLocks noGrp="1"/>
          </p:cNvSpPr>
          <p:nvPr>
            <p:ph idx="1"/>
          </p:nvPr>
        </p:nvSpPr>
        <p:spPr>
          <a:xfrm>
            <a:off x="457200" y="1460060"/>
            <a:ext cx="8229600" cy="3451000"/>
          </a:xfrm>
        </p:spPr>
        <p:txBody>
          <a:bodyPr>
            <a:normAutofit fontScale="55000" lnSpcReduction="20000"/>
          </a:bodyPr>
          <a:lstStyle/>
          <a:p>
            <a:r>
              <a:rPr lang="en-US" dirty="0"/>
              <a:t>Commitments of </a:t>
            </a:r>
            <a:r>
              <a:rPr lang="en-US" b="1" dirty="0"/>
              <a:t>new financings </a:t>
            </a:r>
            <a:r>
              <a:rPr lang="en-US" dirty="0"/>
              <a:t>and the granting of security for such new financings may also form part of the Restructuring Plan where, on the basis of the business plan, this is necessary to finance the restructuring of the debtor</a:t>
            </a:r>
          </a:p>
          <a:p>
            <a:r>
              <a:rPr lang="en-US" dirty="0"/>
              <a:t>The provisions of a Restructuring Plan finally sanctioned by the competent restructuring court and the legal actions implementing such a confirmed Restructuring Plan are generally barred from claw-back in a subsequent insolvency</a:t>
            </a:r>
          </a:p>
          <a:p>
            <a:pPr lvl="1"/>
            <a:r>
              <a:rPr lang="en-US" dirty="0"/>
              <a:t>Consequently, such </a:t>
            </a:r>
            <a:r>
              <a:rPr lang="en-US" b="1" dirty="0"/>
              <a:t>new money financings </a:t>
            </a:r>
            <a:r>
              <a:rPr lang="en-US" dirty="0"/>
              <a:t>forming part of a court-sanctioned restructuring plan are also </a:t>
            </a:r>
            <a:r>
              <a:rPr lang="en-US" b="1" dirty="0"/>
              <a:t>generally excluded from claw-back </a:t>
            </a:r>
            <a:r>
              <a:rPr lang="en-US" dirty="0"/>
              <a:t>in a subsequent insolvency</a:t>
            </a:r>
          </a:p>
          <a:p>
            <a:r>
              <a:rPr lang="en-US" dirty="0"/>
              <a:t>However, the </a:t>
            </a:r>
            <a:r>
              <a:rPr lang="en-US" b="1" dirty="0"/>
              <a:t>lender liability regime </a:t>
            </a:r>
            <a:r>
              <a:rPr lang="en-US" dirty="0"/>
              <a:t>imposed by German case law on turnaround financings is </a:t>
            </a:r>
            <a:r>
              <a:rPr lang="en-US" b="1" dirty="0"/>
              <a:t>not suspended in its entirety</a:t>
            </a:r>
          </a:p>
          <a:p>
            <a:r>
              <a:rPr lang="en-US" dirty="0"/>
              <a:t>Further, the StaRUG stipulates that </a:t>
            </a:r>
            <a:r>
              <a:rPr lang="en-US" b="1" dirty="0"/>
              <a:t>knowledge of an initiation of </a:t>
            </a:r>
            <a:r>
              <a:rPr lang="en-US" b="1" dirty="0" err="1"/>
              <a:t>StaRUG</a:t>
            </a:r>
            <a:r>
              <a:rPr lang="en-US" b="1" dirty="0"/>
              <a:t> Proceedings </a:t>
            </a:r>
            <a:r>
              <a:rPr lang="en-US" dirty="0"/>
              <a:t>does </a:t>
            </a:r>
            <a:r>
              <a:rPr lang="en-US" b="1" dirty="0"/>
              <a:t>not suffice to imply lender liability</a:t>
            </a:r>
            <a:r>
              <a:rPr lang="en-US" dirty="0"/>
              <a:t> or an intention to disadvantage other creditors</a:t>
            </a:r>
          </a:p>
          <a:p>
            <a:pPr lvl="1"/>
            <a:r>
              <a:rPr lang="en-US" dirty="0"/>
              <a:t>Thus, for certain </a:t>
            </a:r>
            <a:r>
              <a:rPr lang="en-US" dirty="0" err="1"/>
              <a:t>clawback</a:t>
            </a:r>
            <a:r>
              <a:rPr lang="en-US" dirty="0"/>
              <a:t> claims, there will no longer be grounds for the insolvency administrator in subsequent insolvency proceedings to challenge certain legal acts only because </a:t>
            </a:r>
            <a:r>
              <a:rPr lang="en-US" dirty="0" err="1"/>
              <a:t>StaRUG</a:t>
            </a:r>
            <a:r>
              <a:rPr lang="en-US" dirty="0"/>
              <a:t> Proceedings had been initiated or because the debtor made use of the respective stabilization and restructuring measures</a:t>
            </a:r>
          </a:p>
          <a:p>
            <a:pPr lvl="1"/>
            <a:r>
              <a:rPr lang="en-US" dirty="0"/>
              <a:t>However, loans granted by and security provided to shareholders are excluded from this stipulations</a:t>
            </a:r>
          </a:p>
        </p:txBody>
      </p:sp>
    </p:spTree>
    <p:extLst>
      <p:ext uri="{BB962C8B-B14F-4D97-AF65-F5344CB8AC3E}">
        <p14:creationId xmlns:p14="http://schemas.microsoft.com/office/powerpoint/2010/main" val="4242445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EE6060F4-CFDD-98A9-22BD-4B2DBE8D6EAA}"/>
              </a:ext>
            </a:extLst>
          </p:cNvPr>
          <p:cNvSpPr>
            <a:spLocks noGrp="1"/>
          </p:cNvSpPr>
          <p:nvPr>
            <p:ph type="body" sz="quarter" idx="12"/>
          </p:nvPr>
        </p:nvSpPr>
        <p:spPr/>
        <p:txBody>
          <a:bodyPr/>
          <a:lstStyle/>
          <a:p>
            <a:pPr marL="0" indent="0">
              <a:spcBef>
                <a:spcPts val="0"/>
              </a:spcBef>
              <a:spcAft>
                <a:spcPts val="400"/>
              </a:spcAft>
              <a:buNone/>
            </a:pPr>
            <a:r>
              <a:rPr lang="en-US" sz="1600" b="1" dirty="0">
                <a:solidFill>
                  <a:schemeClr val="accent1"/>
                </a:solidFill>
              </a:rPr>
              <a:t>White &amp; Case LLP</a:t>
            </a:r>
          </a:p>
          <a:p>
            <a:pPr marL="0" indent="0">
              <a:spcBef>
                <a:spcPts val="0"/>
              </a:spcBef>
              <a:spcAft>
                <a:spcPts val="400"/>
              </a:spcAft>
              <a:buNone/>
            </a:pPr>
            <a:r>
              <a:rPr lang="en-US" sz="1600" dirty="0" err="1"/>
              <a:t>Valentinskamp</a:t>
            </a:r>
            <a:r>
              <a:rPr lang="en-US" sz="1600" dirty="0"/>
              <a:t> 70 / EMPORIO</a:t>
            </a:r>
          </a:p>
          <a:p>
            <a:pPr marL="0" indent="0">
              <a:spcBef>
                <a:spcPts val="0"/>
              </a:spcBef>
              <a:spcAft>
                <a:spcPts val="400"/>
              </a:spcAft>
              <a:buNone/>
            </a:pPr>
            <a:r>
              <a:rPr lang="en-US" sz="1600" dirty="0"/>
              <a:t>20355 Hamburg</a:t>
            </a:r>
          </a:p>
          <a:p>
            <a:pPr marL="0" indent="0">
              <a:spcBef>
                <a:spcPts val="0"/>
              </a:spcBef>
              <a:spcAft>
                <a:spcPts val="400"/>
              </a:spcAft>
              <a:buNone/>
            </a:pPr>
            <a:r>
              <a:rPr lang="en-US" sz="1600" dirty="0"/>
              <a:t>Germany</a:t>
            </a:r>
          </a:p>
          <a:p>
            <a:pPr marL="0" indent="0">
              <a:spcBef>
                <a:spcPts val="0"/>
              </a:spcBef>
              <a:spcAft>
                <a:spcPts val="400"/>
              </a:spcAft>
              <a:buNone/>
            </a:pPr>
            <a:r>
              <a:rPr lang="en-US" sz="1600" dirty="0"/>
              <a:t>T  +49 40 808136 212</a:t>
            </a:r>
          </a:p>
          <a:p>
            <a:pPr marL="0" indent="0">
              <a:spcBef>
                <a:spcPts val="0"/>
              </a:spcBef>
              <a:spcAft>
                <a:spcPts val="400"/>
              </a:spcAft>
              <a:buNone/>
            </a:pPr>
            <a:r>
              <a:rPr lang="en-US" sz="1600" dirty="0"/>
              <a:t>F  +49 40 808136 250</a:t>
            </a:r>
          </a:p>
        </p:txBody>
      </p:sp>
      <p:pic>
        <p:nvPicPr>
          <p:cNvPr id="8" name="Picture Placeholder 7">
            <a:extLst>
              <a:ext uri="{FF2B5EF4-FFF2-40B4-BE49-F238E27FC236}">
                <a16:creationId xmlns:a16="http://schemas.microsoft.com/office/drawing/2014/main" id="{80327233-7756-0AF7-5C47-6DA01E05FBB6}"/>
              </a:ext>
            </a:extLst>
          </p:cNvPr>
          <p:cNvPicPr>
            <a:picLocks noGrp="1" noChangeAspect="1"/>
          </p:cNvPicPr>
          <p:nvPr>
            <p:ph type="pic" sz="quarter" idx="15"/>
          </p:nvPr>
        </p:nvPicPr>
        <p:blipFill>
          <a:blip r:embed="rId2">
            <a:extLst>
              <a:ext uri="{28A0092B-C50C-407E-A947-70E740481C1C}">
                <a14:useLocalDpi xmlns:a14="http://schemas.microsoft.com/office/drawing/2010/main" val="0"/>
              </a:ext>
            </a:extLst>
          </a:blip>
          <a:srcRect t="224" b="224"/>
          <a:stretch>
            <a:fillRect/>
          </a:stretch>
        </p:blipFill>
        <p:spPr/>
      </p:pic>
      <p:sp>
        <p:nvSpPr>
          <p:cNvPr id="4" name="Title 3">
            <a:extLst>
              <a:ext uri="{FF2B5EF4-FFF2-40B4-BE49-F238E27FC236}">
                <a16:creationId xmlns:a16="http://schemas.microsoft.com/office/drawing/2014/main" id="{F56984E1-443B-CFDF-F92C-13CDFFECDA46}"/>
              </a:ext>
            </a:extLst>
          </p:cNvPr>
          <p:cNvSpPr>
            <a:spLocks noGrp="1"/>
          </p:cNvSpPr>
          <p:nvPr>
            <p:ph type="title"/>
          </p:nvPr>
        </p:nvSpPr>
        <p:spPr/>
        <p:txBody>
          <a:bodyPr/>
          <a:lstStyle/>
          <a:p>
            <a:r>
              <a:rPr lang="en-GB" dirty="0" err="1"/>
              <a:t>Dr.</a:t>
            </a:r>
            <a:r>
              <a:rPr lang="en-GB" dirty="0"/>
              <a:t> Sven-Holger Undritz</a:t>
            </a:r>
          </a:p>
        </p:txBody>
      </p:sp>
      <p:sp>
        <p:nvSpPr>
          <p:cNvPr id="5" name="Slide Number Placeholder 4">
            <a:extLst>
              <a:ext uri="{FF2B5EF4-FFF2-40B4-BE49-F238E27FC236}">
                <a16:creationId xmlns:a16="http://schemas.microsoft.com/office/drawing/2014/main" id="{9F646005-A34F-92F5-8B05-0BCB39B53438}"/>
              </a:ext>
            </a:extLst>
          </p:cNvPr>
          <p:cNvSpPr>
            <a:spLocks noGrp="1"/>
          </p:cNvSpPr>
          <p:nvPr>
            <p:ph type="sldNum" sz="quarter" idx="16"/>
          </p:nvPr>
        </p:nvSpPr>
        <p:spPr/>
        <p:txBody>
          <a:bodyPr/>
          <a:lstStyle/>
          <a:p>
            <a:fld id="{9D13EC0F-A0DB-440D-9A11-2A5E2998C018}" type="slidenum">
              <a:rPr lang="de-DE" noProof="0" smtClean="0"/>
              <a:t>18</a:t>
            </a:fld>
            <a:endParaRPr lang="de-DE" noProof="0" dirty="0"/>
          </a:p>
        </p:txBody>
      </p:sp>
      <p:sp>
        <p:nvSpPr>
          <p:cNvPr id="6" name="Text Placeholder 5">
            <a:extLst>
              <a:ext uri="{FF2B5EF4-FFF2-40B4-BE49-F238E27FC236}">
                <a16:creationId xmlns:a16="http://schemas.microsoft.com/office/drawing/2014/main" id="{9E76C965-B849-511E-4C9C-942AEE04BD37}"/>
              </a:ext>
            </a:extLst>
          </p:cNvPr>
          <p:cNvSpPr>
            <a:spLocks noGrp="1"/>
          </p:cNvSpPr>
          <p:nvPr>
            <p:ph type="body" sz="quarter" idx="17"/>
          </p:nvPr>
        </p:nvSpPr>
        <p:spPr/>
        <p:txBody>
          <a:bodyPr/>
          <a:lstStyle/>
          <a:p>
            <a:endParaRPr lang="en-GB"/>
          </a:p>
        </p:txBody>
      </p:sp>
    </p:spTree>
    <p:extLst>
      <p:ext uri="{BB962C8B-B14F-4D97-AF65-F5344CB8AC3E}">
        <p14:creationId xmlns:p14="http://schemas.microsoft.com/office/powerpoint/2010/main" val="28015296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custDataLst>
              <p:tags r:id="rId1"/>
            </p:custDataLst>
          </p:nvPr>
        </p:nvSpPr>
        <p:spPr>
          <a:xfrm>
            <a:off x="228600" y="4851400"/>
            <a:ext cx="6350000" cy="92333"/>
          </a:xfrm>
          <a:prstGeom prst="rect">
            <a:avLst/>
          </a:prstGeom>
        </p:spPr>
        <p:txBody>
          <a:bodyPr vert="horz" lIns="0" tIns="0" rIns="0" bIns="0" rtlCol="0">
            <a:spAutoFit/>
          </a:bodyPr>
          <a:lstStyle/>
          <a:p>
            <a:pPr algn="l"/>
            <a:r>
              <a:rPr lang="de-DE" sz="600" smtClean="0">
                <a:latin typeface="Arial" panose="020B0604020202020204" pitchFamily="34" charset="0"/>
              </a:rPr>
              <a:t>144069862 v1</a:t>
            </a:r>
            <a:endParaRPr lang="de-DE" sz="600" dirty="0" smtClean="0">
              <a:latin typeface="Arial" panose="020B0604020202020204" pitchFamily="34" charset="0"/>
            </a:endParaRPr>
          </a:p>
        </p:txBody>
      </p:sp>
    </p:spTree>
    <p:extLst>
      <p:ext uri="{BB962C8B-B14F-4D97-AF65-F5344CB8AC3E}">
        <p14:creationId xmlns:p14="http://schemas.microsoft.com/office/powerpoint/2010/main" val="25563478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4CC482D2-C0A9-A741-BEB6-E5D58C440E92}"/>
              </a:ext>
            </a:extLst>
          </p:cNvPr>
          <p:cNvSpPr>
            <a:spLocks noGrp="1"/>
          </p:cNvSpPr>
          <p:nvPr>
            <p:ph type="title"/>
          </p:nvPr>
        </p:nvSpPr>
        <p:spPr/>
        <p:txBody>
          <a:bodyPr/>
          <a:lstStyle/>
          <a:p>
            <a:r>
              <a:rPr lang="en-US" dirty="0" smtClean="0"/>
              <a:t>Situation Overview</a:t>
            </a:r>
            <a:endParaRPr lang="en-US" dirty="0"/>
          </a:p>
        </p:txBody>
      </p:sp>
      <p:sp>
        <p:nvSpPr>
          <p:cNvPr id="4" name="Slide Number Placeholder 3">
            <a:extLst>
              <a:ext uri="{FF2B5EF4-FFF2-40B4-BE49-F238E27FC236}">
                <a16:creationId xmlns:a16="http://schemas.microsoft.com/office/drawing/2014/main" id="{7F6B5AA9-55EC-904A-B1A2-26126DDFB79A}"/>
              </a:ext>
            </a:extLst>
          </p:cNvPr>
          <p:cNvSpPr>
            <a:spLocks noGrp="1"/>
          </p:cNvSpPr>
          <p:nvPr>
            <p:ph type="sldNum" sz="quarter" idx="12"/>
          </p:nvPr>
        </p:nvSpPr>
        <p:spPr/>
        <p:txBody>
          <a:bodyPr/>
          <a:lstStyle/>
          <a:p>
            <a:fld id="{9D13EC0F-A0DB-440D-9A11-2A5E2998C018}" type="slidenum">
              <a:rPr lang="en-US" smtClean="0"/>
              <a:pPr/>
              <a:t>2</a:t>
            </a:fld>
            <a:endParaRPr lang="en-US"/>
          </a:p>
        </p:txBody>
      </p:sp>
      <p:sp>
        <p:nvSpPr>
          <p:cNvPr id="6" name="Content Placeholder 5">
            <a:extLst>
              <a:ext uri="{FF2B5EF4-FFF2-40B4-BE49-F238E27FC236}">
                <a16:creationId xmlns:a16="http://schemas.microsoft.com/office/drawing/2014/main" id="{DE69FCFE-44A2-A449-BE2F-C34A11BEF9EA}"/>
              </a:ext>
            </a:extLst>
          </p:cNvPr>
          <p:cNvSpPr>
            <a:spLocks noGrp="1"/>
          </p:cNvSpPr>
          <p:nvPr>
            <p:ph idx="1"/>
          </p:nvPr>
        </p:nvSpPr>
        <p:spPr>
          <a:xfrm>
            <a:off x="457200" y="1365028"/>
            <a:ext cx="3685852" cy="3314177"/>
          </a:xfrm>
        </p:spPr>
        <p:txBody>
          <a:bodyPr>
            <a:normAutofit/>
          </a:bodyPr>
          <a:lstStyle/>
          <a:p>
            <a:pPr marL="0" indent="0">
              <a:buSzPct val="100000"/>
              <a:buNone/>
            </a:pPr>
            <a:r>
              <a:rPr lang="en-US" b="1" dirty="0" smtClean="0"/>
              <a:t>“German Insolvency Paradox” in </a:t>
            </a:r>
            <a:r>
              <a:rPr lang="en-US" b="1" dirty="0"/>
              <a:t>times of multiple crises </a:t>
            </a:r>
            <a:r>
              <a:rPr lang="en-US" sz="2000" dirty="0" smtClean="0"/>
              <a:t>(Corona, geopolitical </a:t>
            </a:r>
            <a:r>
              <a:rPr lang="en-US" sz="2000" dirty="0"/>
              <a:t>crises, rising interest rates &amp; inflation, energy crisis, pressure due to digital transformation and climate protection targets, etc</a:t>
            </a:r>
            <a:r>
              <a:rPr lang="en-US" sz="2000" dirty="0" smtClean="0"/>
              <a:t>.).</a:t>
            </a:r>
          </a:p>
          <a:p>
            <a:pPr marL="0" indent="0">
              <a:buNone/>
            </a:pPr>
            <a:r>
              <a:rPr lang="en-US" sz="2000" dirty="0" smtClean="0">
                <a:sym typeface="Wingdings" panose="05000000000000000000" pitchFamily="2" charset="2"/>
              </a:rPr>
              <a:t> </a:t>
            </a:r>
            <a:r>
              <a:rPr lang="en-US" sz="2000" b="1" dirty="0" smtClean="0">
                <a:sym typeface="Wingdings" panose="05000000000000000000" pitchFamily="2" charset="2"/>
              </a:rPr>
              <a:t>T</a:t>
            </a:r>
            <a:r>
              <a:rPr lang="en-US" sz="2000" b="1" dirty="0" smtClean="0"/>
              <a:t>urning </a:t>
            </a:r>
            <a:r>
              <a:rPr lang="en-US" sz="2000" b="1" dirty="0"/>
              <a:t>point </a:t>
            </a:r>
            <a:r>
              <a:rPr lang="en-US" sz="2000" dirty="0" smtClean="0"/>
              <a:t>(end of) </a:t>
            </a:r>
            <a:r>
              <a:rPr lang="en-US" sz="2000" b="1" dirty="0"/>
              <a:t>2022</a:t>
            </a:r>
            <a:r>
              <a:rPr lang="en-US" sz="2000" dirty="0"/>
              <a:t>? </a:t>
            </a: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43052" y="1365028"/>
            <a:ext cx="4401287" cy="3300965"/>
          </a:xfrm>
          <a:prstGeom prst="rect">
            <a:avLst/>
          </a:prstGeom>
        </p:spPr>
      </p:pic>
    </p:spTree>
    <p:extLst>
      <p:ext uri="{BB962C8B-B14F-4D97-AF65-F5344CB8AC3E}">
        <p14:creationId xmlns:p14="http://schemas.microsoft.com/office/powerpoint/2010/main" val="224291717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4CC482D2-C0A9-A741-BEB6-E5D58C440E92}"/>
              </a:ext>
            </a:extLst>
          </p:cNvPr>
          <p:cNvSpPr>
            <a:spLocks noGrp="1"/>
          </p:cNvSpPr>
          <p:nvPr>
            <p:ph type="title"/>
          </p:nvPr>
        </p:nvSpPr>
        <p:spPr/>
        <p:txBody>
          <a:bodyPr/>
          <a:lstStyle/>
          <a:p>
            <a:r>
              <a:rPr lang="en-US" dirty="0" smtClean="0"/>
              <a:t>Situation Overview</a:t>
            </a:r>
            <a:endParaRPr lang="en-US" dirty="0"/>
          </a:p>
        </p:txBody>
      </p:sp>
      <p:sp>
        <p:nvSpPr>
          <p:cNvPr id="4" name="Slide Number Placeholder 3">
            <a:extLst>
              <a:ext uri="{FF2B5EF4-FFF2-40B4-BE49-F238E27FC236}">
                <a16:creationId xmlns:a16="http://schemas.microsoft.com/office/drawing/2014/main" id="{7F6B5AA9-55EC-904A-B1A2-26126DDFB79A}"/>
              </a:ext>
            </a:extLst>
          </p:cNvPr>
          <p:cNvSpPr>
            <a:spLocks noGrp="1"/>
          </p:cNvSpPr>
          <p:nvPr>
            <p:ph type="sldNum" sz="quarter" idx="12"/>
          </p:nvPr>
        </p:nvSpPr>
        <p:spPr/>
        <p:txBody>
          <a:bodyPr/>
          <a:lstStyle/>
          <a:p>
            <a:fld id="{9D13EC0F-A0DB-440D-9A11-2A5E2998C018}" type="slidenum">
              <a:rPr lang="en-US" smtClean="0"/>
              <a:pPr/>
              <a:t>3</a:t>
            </a:fld>
            <a:endParaRPr lang="en-US"/>
          </a:p>
        </p:txBody>
      </p:sp>
      <p:sp>
        <p:nvSpPr>
          <p:cNvPr id="6" name="Content Placeholder 5">
            <a:extLst>
              <a:ext uri="{FF2B5EF4-FFF2-40B4-BE49-F238E27FC236}">
                <a16:creationId xmlns:a16="http://schemas.microsoft.com/office/drawing/2014/main" id="{DE69FCFE-44A2-A449-BE2F-C34A11BEF9EA}"/>
              </a:ext>
            </a:extLst>
          </p:cNvPr>
          <p:cNvSpPr>
            <a:spLocks noGrp="1"/>
          </p:cNvSpPr>
          <p:nvPr>
            <p:ph idx="1"/>
          </p:nvPr>
        </p:nvSpPr>
        <p:spPr>
          <a:xfrm>
            <a:off x="457200" y="1365028"/>
            <a:ext cx="4436534" cy="3314177"/>
          </a:xfrm>
        </p:spPr>
        <p:txBody>
          <a:bodyPr>
            <a:normAutofit/>
          </a:bodyPr>
          <a:lstStyle/>
          <a:p>
            <a:pPr marL="0" indent="0">
              <a:buSzPct val="100000"/>
              <a:buNone/>
            </a:pPr>
            <a:r>
              <a:rPr lang="en-US" sz="2000" b="1" dirty="0"/>
              <a:t>What about the new </a:t>
            </a:r>
            <a:r>
              <a:rPr lang="en-US" sz="2000" b="1" dirty="0" smtClean="0"/>
              <a:t>restructuring tool </a:t>
            </a:r>
            <a:r>
              <a:rPr lang="en-US" sz="2000" b="1" dirty="0"/>
              <a:t>in the </a:t>
            </a:r>
            <a:r>
              <a:rPr lang="en-US" sz="2000" b="1" dirty="0" smtClean="0"/>
              <a:t>toolbox? </a:t>
            </a:r>
          </a:p>
          <a:p>
            <a:pPr marL="0" indent="0">
              <a:buSzPct val="100000"/>
              <a:buNone/>
            </a:pPr>
            <a:r>
              <a:rPr lang="de-DE" sz="2000" dirty="0" smtClean="0"/>
              <a:t>Gesetz </a:t>
            </a:r>
            <a:r>
              <a:rPr lang="de-DE" sz="2000" dirty="0"/>
              <a:t>über den Stabilisierungs- und Restrukturierungsrahmen für </a:t>
            </a:r>
            <a:r>
              <a:rPr lang="de-DE" sz="2000" dirty="0" smtClean="0"/>
              <a:t>Unternehmen – </a:t>
            </a:r>
            <a:r>
              <a:rPr lang="de-DE" sz="2000" b="1" dirty="0" err="1" smtClean="0"/>
              <a:t>StaRUG</a:t>
            </a:r>
            <a:r>
              <a:rPr lang="de-DE" sz="2000" dirty="0" smtClean="0"/>
              <a:t>, </a:t>
            </a:r>
            <a:r>
              <a:rPr lang="de-DE" sz="2000" dirty="0" err="1" smtClean="0"/>
              <a:t>implementing</a:t>
            </a:r>
            <a:r>
              <a:rPr lang="de-DE" sz="2000" dirty="0" smtClean="0"/>
              <a:t> </a:t>
            </a:r>
            <a:r>
              <a:rPr lang="en-US" sz="2000" dirty="0" smtClean="0"/>
              <a:t>(</a:t>
            </a:r>
            <a:r>
              <a:rPr lang="en-US" sz="2000" dirty="0"/>
              <a:t>EU) </a:t>
            </a:r>
            <a:r>
              <a:rPr lang="en-US" sz="2000" dirty="0" smtClean="0"/>
              <a:t>2019/1023 Directive </a:t>
            </a:r>
            <a:r>
              <a:rPr lang="en-US" sz="2000" dirty="0"/>
              <a:t>on restructuring and </a:t>
            </a:r>
            <a:r>
              <a:rPr lang="en-US" sz="2000" dirty="0" smtClean="0"/>
              <a:t>insolvency</a:t>
            </a:r>
            <a:r>
              <a:rPr lang="en-US" sz="2000" dirty="0"/>
              <a:t> </a:t>
            </a:r>
            <a:r>
              <a:rPr lang="en-US" sz="2000" dirty="0" smtClean="0"/>
              <a:t>in Germany </a:t>
            </a:r>
            <a:endParaRPr lang="en-US" sz="2000" dirty="0"/>
          </a:p>
        </p:txBody>
      </p:sp>
      <p:graphicFrame>
        <p:nvGraphicFramePr>
          <p:cNvPr id="11" name="Chart 10"/>
          <p:cNvGraphicFramePr/>
          <p:nvPr>
            <p:extLst>
              <p:ext uri="{D42A27DB-BD31-4B8C-83A1-F6EECF244321}">
                <p14:modId xmlns:p14="http://schemas.microsoft.com/office/powerpoint/2010/main" val="2934513425"/>
              </p:ext>
            </p:extLst>
          </p:nvPr>
        </p:nvGraphicFramePr>
        <p:xfrm>
          <a:off x="5219699" y="615205"/>
          <a:ext cx="5698067" cy="4064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43700270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4CC482D2-C0A9-A741-BEB6-E5D58C440E92}"/>
              </a:ext>
            </a:extLst>
          </p:cNvPr>
          <p:cNvSpPr>
            <a:spLocks noGrp="1"/>
          </p:cNvSpPr>
          <p:nvPr>
            <p:ph type="title"/>
          </p:nvPr>
        </p:nvSpPr>
        <p:spPr/>
        <p:txBody>
          <a:bodyPr/>
          <a:lstStyle/>
          <a:p>
            <a:r>
              <a:rPr lang="en-US" dirty="0"/>
              <a:t>StaRUG: First Practical Experiences</a:t>
            </a:r>
          </a:p>
        </p:txBody>
      </p:sp>
      <p:sp>
        <p:nvSpPr>
          <p:cNvPr id="4" name="Slide Number Placeholder 3">
            <a:extLst>
              <a:ext uri="{FF2B5EF4-FFF2-40B4-BE49-F238E27FC236}">
                <a16:creationId xmlns:a16="http://schemas.microsoft.com/office/drawing/2014/main" id="{7F6B5AA9-55EC-904A-B1A2-26126DDFB79A}"/>
              </a:ext>
            </a:extLst>
          </p:cNvPr>
          <p:cNvSpPr>
            <a:spLocks noGrp="1"/>
          </p:cNvSpPr>
          <p:nvPr>
            <p:ph type="sldNum" sz="quarter" idx="12"/>
          </p:nvPr>
        </p:nvSpPr>
        <p:spPr/>
        <p:txBody>
          <a:bodyPr/>
          <a:lstStyle/>
          <a:p>
            <a:fld id="{9D13EC0F-A0DB-440D-9A11-2A5E2998C018}" type="slidenum">
              <a:rPr lang="en-US" smtClean="0"/>
              <a:pPr/>
              <a:t>4</a:t>
            </a:fld>
            <a:endParaRPr lang="en-US"/>
          </a:p>
        </p:txBody>
      </p:sp>
      <p:sp>
        <p:nvSpPr>
          <p:cNvPr id="6" name="Content Placeholder 5">
            <a:extLst>
              <a:ext uri="{FF2B5EF4-FFF2-40B4-BE49-F238E27FC236}">
                <a16:creationId xmlns:a16="http://schemas.microsoft.com/office/drawing/2014/main" id="{DE69FCFE-44A2-A449-BE2F-C34A11BEF9EA}"/>
              </a:ext>
            </a:extLst>
          </p:cNvPr>
          <p:cNvSpPr>
            <a:spLocks noGrp="1"/>
          </p:cNvSpPr>
          <p:nvPr>
            <p:ph idx="1"/>
          </p:nvPr>
        </p:nvSpPr>
        <p:spPr>
          <a:xfrm>
            <a:off x="457200" y="1208015"/>
            <a:ext cx="8229600" cy="3506597"/>
          </a:xfrm>
        </p:spPr>
        <p:txBody>
          <a:bodyPr>
            <a:normAutofit fontScale="92500" lnSpcReduction="20000"/>
          </a:bodyPr>
          <a:lstStyle/>
          <a:p>
            <a:r>
              <a:rPr lang="en-US" b="1" dirty="0"/>
              <a:t>The German market is waiting for precedents!</a:t>
            </a:r>
          </a:p>
          <a:p>
            <a:r>
              <a:rPr lang="en-US" dirty="0" smtClean="0"/>
              <a:t>Only </a:t>
            </a:r>
            <a:r>
              <a:rPr lang="en-US" dirty="0"/>
              <a:t>relatively small number of court decisions that have become public so far which may suggest that the StaRUG is off to a slow start. </a:t>
            </a:r>
            <a:endParaRPr lang="en-US" dirty="0" smtClean="0"/>
          </a:p>
          <a:p>
            <a:r>
              <a:rPr lang="en-US" dirty="0" smtClean="0"/>
              <a:t>However</a:t>
            </a:r>
            <a:r>
              <a:rPr lang="en-US" dirty="0"/>
              <a:t>, it should not be overlooked that in the course of the general decline in corporate insolvencies, the number of corporate crises triggering restructurings under StaRUG has also declined</a:t>
            </a:r>
          </a:p>
          <a:p>
            <a:r>
              <a:rPr lang="de-DE" dirty="0" err="1"/>
              <a:t>Famous</a:t>
            </a:r>
            <a:r>
              <a:rPr lang="de-DE" dirty="0"/>
              <a:t> German </a:t>
            </a:r>
            <a:r>
              <a:rPr lang="de-DE" dirty="0" err="1"/>
              <a:t>shirtmaker</a:t>
            </a:r>
            <a:r>
              <a:rPr lang="de-DE" dirty="0"/>
              <a:t> </a:t>
            </a:r>
            <a:r>
              <a:rPr lang="en-US" b="1" dirty="0" err="1"/>
              <a:t>eterna</a:t>
            </a:r>
            <a:r>
              <a:rPr lang="en-US" b="1" dirty="0"/>
              <a:t> Mode Holding GmbH </a:t>
            </a:r>
            <a:r>
              <a:rPr lang="en-US" dirty="0"/>
              <a:t>was the first larger and prominent company that has undergone restructuring under the new restructuring </a:t>
            </a:r>
            <a:r>
              <a:rPr lang="en-US" dirty="0" smtClean="0"/>
              <a:t>regime (2021)</a:t>
            </a:r>
            <a:endParaRPr lang="en-US" dirty="0"/>
          </a:p>
          <a:p>
            <a:endParaRPr lang="en-US" dirty="0"/>
          </a:p>
        </p:txBody>
      </p:sp>
    </p:spTree>
    <p:extLst>
      <p:ext uri="{BB962C8B-B14F-4D97-AF65-F5344CB8AC3E}">
        <p14:creationId xmlns:p14="http://schemas.microsoft.com/office/powerpoint/2010/main" val="16970791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4CC482D2-C0A9-A741-BEB6-E5D58C440E92}"/>
              </a:ext>
            </a:extLst>
          </p:cNvPr>
          <p:cNvSpPr>
            <a:spLocks noGrp="1"/>
          </p:cNvSpPr>
          <p:nvPr>
            <p:ph type="title"/>
          </p:nvPr>
        </p:nvSpPr>
        <p:spPr/>
        <p:txBody>
          <a:bodyPr/>
          <a:lstStyle/>
          <a:p>
            <a:r>
              <a:rPr lang="en-US" dirty="0" err="1"/>
              <a:t>StaRUG</a:t>
            </a:r>
            <a:r>
              <a:rPr lang="en-US" dirty="0"/>
              <a:t>: First Practical Experiences</a:t>
            </a:r>
          </a:p>
        </p:txBody>
      </p:sp>
      <p:sp>
        <p:nvSpPr>
          <p:cNvPr id="4" name="Slide Number Placeholder 3">
            <a:extLst>
              <a:ext uri="{FF2B5EF4-FFF2-40B4-BE49-F238E27FC236}">
                <a16:creationId xmlns:a16="http://schemas.microsoft.com/office/drawing/2014/main" id="{7F6B5AA9-55EC-904A-B1A2-26126DDFB79A}"/>
              </a:ext>
            </a:extLst>
          </p:cNvPr>
          <p:cNvSpPr>
            <a:spLocks noGrp="1"/>
          </p:cNvSpPr>
          <p:nvPr>
            <p:ph type="sldNum" sz="quarter" idx="12"/>
          </p:nvPr>
        </p:nvSpPr>
        <p:spPr/>
        <p:txBody>
          <a:bodyPr/>
          <a:lstStyle/>
          <a:p>
            <a:fld id="{9D13EC0F-A0DB-440D-9A11-2A5E2998C018}" type="slidenum">
              <a:rPr lang="en-US" smtClean="0"/>
              <a:pPr/>
              <a:t>5</a:t>
            </a:fld>
            <a:endParaRPr lang="en-US"/>
          </a:p>
        </p:txBody>
      </p:sp>
      <p:sp>
        <p:nvSpPr>
          <p:cNvPr id="6" name="Content Placeholder 5">
            <a:extLst>
              <a:ext uri="{FF2B5EF4-FFF2-40B4-BE49-F238E27FC236}">
                <a16:creationId xmlns:a16="http://schemas.microsoft.com/office/drawing/2014/main" id="{DE69FCFE-44A2-A449-BE2F-C34A11BEF9EA}"/>
              </a:ext>
            </a:extLst>
          </p:cNvPr>
          <p:cNvSpPr>
            <a:spLocks noGrp="1"/>
          </p:cNvSpPr>
          <p:nvPr>
            <p:ph idx="1"/>
          </p:nvPr>
        </p:nvSpPr>
        <p:spPr>
          <a:xfrm>
            <a:off x="457200" y="1434397"/>
            <a:ext cx="8229600" cy="3483939"/>
          </a:xfrm>
        </p:spPr>
        <p:txBody>
          <a:bodyPr>
            <a:normAutofit lnSpcReduction="10000"/>
          </a:bodyPr>
          <a:lstStyle/>
          <a:p>
            <a:r>
              <a:rPr lang="en-US" dirty="0" smtClean="0"/>
              <a:t> </a:t>
            </a:r>
            <a:r>
              <a:rPr lang="en-US" b="1" dirty="0" err="1"/>
              <a:t>eterna</a:t>
            </a:r>
            <a:r>
              <a:rPr lang="en-US" b="1" dirty="0"/>
              <a:t> Mode Holding GmbH </a:t>
            </a:r>
            <a:r>
              <a:rPr lang="en-US" b="1" dirty="0" smtClean="0"/>
              <a:t>– key aspects: </a:t>
            </a:r>
          </a:p>
          <a:p>
            <a:pPr lvl="1"/>
            <a:r>
              <a:rPr lang="en-US" dirty="0" smtClean="0"/>
              <a:t>Restructuring Plan provided </a:t>
            </a:r>
            <a:r>
              <a:rPr lang="en-US" dirty="0"/>
              <a:t>for a </a:t>
            </a:r>
            <a:r>
              <a:rPr lang="en-US" dirty="0" smtClean="0"/>
              <a:t>“hair cut” </a:t>
            </a:r>
            <a:r>
              <a:rPr lang="en-US" dirty="0"/>
              <a:t>to bondholders and payment of a settlement </a:t>
            </a:r>
            <a:r>
              <a:rPr lang="en-US" dirty="0" smtClean="0"/>
              <a:t>rate of </a:t>
            </a:r>
            <a:r>
              <a:rPr lang="en-US" dirty="0"/>
              <a:t>12.5% on </a:t>
            </a:r>
            <a:r>
              <a:rPr lang="en-US" dirty="0" smtClean="0"/>
              <a:t>claims </a:t>
            </a:r>
          </a:p>
          <a:p>
            <a:pPr lvl="1"/>
            <a:r>
              <a:rPr lang="en-US" dirty="0" smtClean="0"/>
              <a:t>Investor </a:t>
            </a:r>
            <a:r>
              <a:rPr lang="en-US" dirty="0"/>
              <a:t>entry was implemented by the investor taking over shares on the basis of a capital increase provided for in the Restructuring </a:t>
            </a:r>
            <a:r>
              <a:rPr lang="en-US" dirty="0" smtClean="0"/>
              <a:t>Plan</a:t>
            </a:r>
          </a:p>
          <a:p>
            <a:pPr lvl="1"/>
            <a:r>
              <a:rPr lang="en-US" dirty="0"/>
              <a:t>Restructuring Plan was unanimously approved by the creditors</a:t>
            </a:r>
          </a:p>
          <a:p>
            <a:pPr lvl="1"/>
            <a:r>
              <a:rPr lang="en-US" dirty="0" smtClean="0"/>
              <a:t>Exercise </a:t>
            </a:r>
            <a:r>
              <a:rPr lang="en-US" dirty="0"/>
              <a:t>of voting right </a:t>
            </a:r>
            <a:r>
              <a:rPr lang="en-US" dirty="0" smtClean="0"/>
              <a:t>via </a:t>
            </a:r>
            <a:r>
              <a:rPr lang="en-US" dirty="0"/>
              <a:t>joint representative as party by virtue of office (also on material bond terms and conditions</a:t>
            </a:r>
            <a:r>
              <a:rPr lang="en-US" dirty="0" smtClean="0"/>
              <a:t>)</a:t>
            </a:r>
          </a:p>
          <a:p>
            <a:pPr lvl="1"/>
            <a:r>
              <a:rPr lang="en-US" dirty="0" smtClean="0"/>
              <a:t>Restructuring Plan confirmation by the court: Oct. 2021</a:t>
            </a:r>
            <a:endParaRPr lang="en-US" dirty="0"/>
          </a:p>
        </p:txBody>
      </p:sp>
    </p:spTree>
    <p:extLst>
      <p:ext uri="{BB962C8B-B14F-4D97-AF65-F5344CB8AC3E}">
        <p14:creationId xmlns:p14="http://schemas.microsoft.com/office/powerpoint/2010/main" val="17889892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4CC482D2-C0A9-A741-BEB6-E5D58C440E92}"/>
              </a:ext>
            </a:extLst>
          </p:cNvPr>
          <p:cNvSpPr>
            <a:spLocks noGrp="1"/>
          </p:cNvSpPr>
          <p:nvPr>
            <p:ph type="title"/>
          </p:nvPr>
        </p:nvSpPr>
        <p:spPr/>
        <p:txBody>
          <a:bodyPr/>
          <a:lstStyle/>
          <a:p>
            <a:r>
              <a:rPr lang="en-US" dirty="0" err="1"/>
              <a:t>StaRUG</a:t>
            </a:r>
            <a:r>
              <a:rPr lang="en-US" dirty="0"/>
              <a:t>: First Practical Experiences</a:t>
            </a:r>
          </a:p>
        </p:txBody>
      </p:sp>
      <p:sp>
        <p:nvSpPr>
          <p:cNvPr id="4" name="Slide Number Placeholder 3">
            <a:extLst>
              <a:ext uri="{FF2B5EF4-FFF2-40B4-BE49-F238E27FC236}">
                <a16:creationId xmlns:a16="http://schemas.microsoft.com/office/drawing/2014/main" id="{7F6B5AA9-55EC-904A-B1A2-26126DDFB79A}"/>
              </a:ext>
            </a:extLst>
          </p:cNvPr>
          <p:cNvSpPr>
            <a:spLocks noGrp="1"/>
          </p:cNvSpPr>
          <p:nvPr>
            <p:ph type="sldNum" sz="quarter" idx="12"/>
          </p:nvPr>
        </p:nvSpPr>
        <p:spPr/>
        <p:txBody>
          <a:bodyPr/>
          <a:lstStyle/>
          <a:p>
            <a:fld id="{9D13EC0F-A0DB-440D-9A11-2A5E2998C018}" type="slidenum">
              <a:rPr lang="en-US" smtClean="0"/>
              <a:pPr/>
              <a:t>6</a:t>
            </a:fld>
            <a:endParaRPr lang="en-US"/>
          </a:p>
        </p:txBody>
      </p:sp>
      <p:sp>
        <p:nvSpPr>
          <p:cNvPr id="6" name="Content Placeholder 5">
            <a:extLst>
              <a:ext uri="{FF2B5EF4-FFF2-40B4-BE49-F238E27FC236}">
                <a16:creationId xmlns:a16="http://schemas.microsoft.com/office/drawing/2014/main" id="{DE69FCFE-44A2-A449-BE2F-C34A11BEF9EA}"/>
              </a:ext>
            </a:extLst>
          </p:cNvPr>
          <p:cNvSpPr>
            <a:spLocks noGrp="1"/>
          </p:cNvSpPr>
          <p:nvPr>
            <p:ph idx="1"/>
          </p:nvPr>
        </p:nvSpPr>
        <p:spPr>
          <a:xfrm>
            <a:off x="457200" y="1208015"/>
            <a:ext cx="8229600" cy="3506597"/>
          </a:xfrm>
        </p:spPr>
        <p:txBody>
          <a:bodyPr>
            <a:normAutofit fontScale="77500" lnSpcReduction="20000"/>
          </a:bodyPr>
          <a:lstStyle/>
          <a:p>
            <a:r>
              <a:rPr lang="en-US" dirty="0" smtClean="0"/>
              <a:t>Currently</a:t>
            </a:r>
            <a:r>
              <a:rPr lang="en-US" dirty="0"/>
              <a:t>, we experience an increase in restructuring cases, so it is reasonable to expect that the number of StaRUG proceedings will also rise significantly in the foreseeable future</a:t>
            </a:r>
          </a:p>
          <a:p>
            <a:r>
              <a:rPr lang="en-US" b="1" dirty="0" err="1"/>
              <a:t>StaRUG</a:t>
            </a:r>
            <a:r>
              <a:rPr lang="en-US" b="1" dirty="0"/>
              <a:t> picks up </a:t>
            </a:r>
            <a:r>
              <a:rPr lang="en-US" b="1" dirty="0" smtClean="0"/>
              <a:t>pace: LEONI </a:t>
            </a:r>
            <a:r>
              <a:rPr lang="en-US" b="1" dirty="0"/>
              <a:t>AG</a:t>
            </a:r>
            <a:r>
              <a:rPr lang="en-US" dirty="0"/>
              <a:t>, an international automotive company and </a:t>
            </a:r>
            <a:r>
              <a:rPr lang="en-US" b="0" i="0" dirty="0">
                <a:solidFill>
                  <a:srgbClr val="000000"/>
                </a:solidFill>
                <a:effectLst/>
                <a:latin typeface="HelveticaNeueW02-45Ligh"/>
              </a:rPr>
              <a:t>critical Tier 1 supplier to many global OEMs</a:t>
            </a:r>
            <a:r>
              <a:rPr lang="en-US" dirty="0"/>
              <a:t>, has announced on 3 April </a:t>
            </a:r>
            <a:r>
              <a:rPr lang="en-US" b="1" dirty="0"/>
              <a:t>2023</a:t>
            </a:r>
            <a:r>
              <a:rPr lang="en-US" dirty="0"/>
              <a:t> that it has agreed on a financial restructuring concept with its banks, a significant number of its noteholders as well as one of its main shareholder as strategic investor. </a:t>
            </a:r>
            <a:endParaRPr lang="en-US" dirty="0" smtClean="0"/>
          </a:p>
          <a:p>
            <a:pPr lvl="1"/>
            <a:r>
              <a:rPr lang="en-US" dirty="0" smtClean="0"/>
              <a:t>Such </a:t>
            </a:r>
            <a:r>
              <a:rPr lang="en-US" dirty="0"/>
              <a:t>restructuring concept shall be implemented via </a:t>
            </a:r>
            <a:r>
              <a:rPr lang="en-US" dirty="0" err="1"/>
              <a:t>StaRUG</a:t>
            </a:r>
            <a:r>
              <a:rPr lang="en-US" dirty="0"/>
              <a:t> proceedings in the coming months.</a:t>
            </a:r>
          </a:p>
          <a:p>
            <a:pPr lvl="1"/>
            <a:r>
              <a:rPr lang="en-US" dirty="0"/>
              <a:t>Restructuring Plan shall provide for the implementation of certain capital measures pursuant to which the company will receive new liquidity from a capital increase of EUR 150m and will be relieved of financial liabilities of EUR 708m.</a:t>
            </a:r>
          </a:p>
          <a:p>
            <a:pPr lvl="1"/>
            <a:endParaRPr lang="en-US" dirty="0"/>
          </a:p>
          <a:p>
            <a:endParaRPr lang="en-US" dirty="0"/>
          </a:p>
          <a:p>
            <a:endParaRPr lang="en-US" dirty="0"/>
          </a:p>
        </p:txBody>
      </p:sp>
    </p:spTree>
    <p:extLst>
      <p:ext uri="{BB962C8B-B14F-4D97-AF65-F5344CB8AC3E}">
        <p14:creationId xmlns:p14="http://schemas.microsoft.com/office/powerpoint/2010/main" val="30647206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Forum Shopping </a:t>
            </a:r>
            <a:r>
              <a:rPr lang="en-US" dirty="0" smtClean="0"/>
              <a:t/>
            </a:r>
            <a:br>
              <a:rPr lang="en-US" dirty="0" smtClean="0"/>
            </a:br>
            <a:r>
              <a:rPr lang="en-US" dirty="0" smtClean="0"/>
              <a:t>(</a:t>
            </a:r>
            <a:r>
              <a:rPr lang="en-US" dirty="0"/>
              <a:t>from a German perspective)</a:t>
            </a:r>
            <a:endParaRPr lang="de-DE" dirty="0"/>
          </a:p>
        </p:txBody>
      </p:sp>
      <p:sp>
        <p:nvSpPr>
          <p:cNvPr id="3" name="Text Placeholder 2"/>
          <p:cNvSpPr>
            <a:spLocks noGrp="1"/>
          </p:cNvSpPr>
          <p:nvPr>
            <p:ph type="body" sz="quarter" idx="10"/>
          </p:nvPr>
        </p:nvSpPr>
        <p:spPr/>
        <p:txBody>
          <a:bodyPr/>
          <a:lstStyle/>
          <a:p>
            <a:endParaRPr lang="de-DE"/>
          </a:p>
        </p:txBody>
      </p:sp>
    </p:spTree>
    <p:extLst>
      <p:ext uri="{BB962C8B-B14F-4D97-AF65-F5344CB8AC3E}">
        <p14:creationId xmlns:p14="http://schemas.microsoft.com/office/powerpoint/2010/main" val="4091772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4CC482D2-C0A9-A741-BEB6-E5D58C440E92}"/>
              </a:ext>
            </a:extLst>
          </p:cNvPr>
          <p:cNvSpPr>
            <a:spLocks noGrp="1"/>
          </p:cNvSpPr>
          <p:nvPr>
            <p:ph type="title"/>
          </p:nvPr>
        </p:nvSpPr>
        <p:spPr/>
        <p:txBody>
          <a:bodyPr/>
          <a:lstStyle/>
          <a:p>
            <a:r>
              <a:rPr lang="en-US" dirty="0"/>
              <a:t>Forum </a:t>
            </a:r>
            <a:r>
              <a:rPr lang="en-US" dirty="0" smtClean="0"/>
              <a:t>Shopping</a:t>
            </a:r>
            <a:endParaRPr lang="en-US" dirty="0"/>
          </a:p>
        </p:txBody>
      </p:sp>
      <p:sp>
        <p:nvSpPr>
          <p:cNvPr id="4" name="Slide Number Placeholder 3">
            <a:extLst>
              <a:ext uri="{FF2B5EF4-FFF2-40B4-BE49-F238E27FC236}">
                <a16:creationId xmlns:a16="http://schemas.microsoft.com/office/drawing/2014/main" id="{7F6B5AA9-55EC-904A-B1A2-26126DDFB79A}"/>
              </a:ext>
            </a:extLst>
          </p:cNvPr>
          <p:cNvSpPr>
            <a:spLocks noGrp="1"/>
          </p:cNvSpPr>
          <p:nvPr>
            <p:ph type="sldNum" sz="quarter" idx="12"/>
          </p:nvPr>
        </p:nvSpPr>
        <p:spPr/>
        <p:txBody>
          <a:bodyPr/>
          <a:lstStyle/>
          <a:p>
            <a:fld id="{9D13EC0F-A0DB-440D-9A11-2A5E2998C018}" type="slidenum">
              <a:rPr lang="en-US" smtClean="0"/>
              <a:pPr/>
              <a:t>8</a:t>
            </a:fld>
            <a:endParaRPr lang="en-US"/>
          </a:p>
        </p:txBody>
      </p:sp>
      <p:sp>
        <p:nvSpPr>
          <p:cNvPr id="6" name="Content Placeholder 5">
            <a:extLst>
              <a:ext uri="{FF2B5EF4-FFF2-40B4-BE49-F238E27FC236}">
                <a16:creationId xmlns:a16="http://schemas.microsoft.com/office/drawing/2014/main" id="{DE69FCFE-44A2-A449-BE2F-C34A11BEF9EA}"/>
              </a:ext>
            </a:extLst>
          </p:cNvPr>
          <p:cNvSpPr>
            <a:spLocks noGrp="1"/>
          </p:cNvSpPr>
          <p:nvPr>
            <p:ph idx="1"/>
          </p:nvPr>
        </p:nvSpPr>
        <p:spPr>
          <a:xfrm>
            <a:off x="457200" y="1517650"/>
            <a:ext cx="8229600" cy="3196962"/>
          </a:xfrm>
        </p:spPr>
        <p:txBody>
          <a:bodyPr>
            <a:normAutofit lnSpcReduction="10000"/>
          </a:bodyPr>
          <a:lstStyle/>
          <a:p>
            <a:r>
              <a:rPr lang="en-US" dirty="0"/>
              <a:t>The </a:t>
            </a:r>
            <a:r>
              <a:rPr lang="en-US" dirty="0" err="1"/>
              <a:t>StaRUG</a:t>
            </a:r>
            <a:r>
              <a:rPr lang="en-US" dirty="0"/>
              <a:t>, the Dutch WHOA framework, and the UK restructuring plan – Who is ahead? </a:t>
            </a:r>
            <a:endParaRPr lang="en-US" dirty="0" smtClean="0"/>
          </a:p>
          <a:p>
            <a:r>
              <a:rPr lang="en-US" dirty="0"/>
              <a:t>ADLER – principle witness for the dominance of English </a:t>
            </a:r>
            <a:r>
              <a:rPr lang="en-US" dirty="0" smtClean="0"/>
              <a:t>law (and legal culture)?</a:t>
            </a:r>
            <a:endParaRPr lang="en-US" dirty="0"/>
          </a:p>
          <a:p>
            <a:pPr lvl="1"/>
            <a:r>
              <a:rPr lang="en-US" dirty="0" smtClean="0"/>
              <a:t>Adler Group holds, manages </a:t>
            </a:r>
            <a:r>
              <a:rPr lang="en-US" dirty="0"/>
              <a:t>and develops residential real estate in Germany. </a:t>
            </a:r>
            <a:endParaRPr lang="en-US" dirty="0" smtClean="0"/>
          </a:p>
          <a:p>
            <a:pPr lvl="1"/>
            <a:r>
              <a:rPr lang="en-US" dirty="0" smtClean="0"/>
              <a:t>Group external </a:t>
            </a:r>
            <a:r>
              <a:rPr lang="en-US" dirty="0"/>
              <a:t>debt of approximately €6 </a:t>
            </a:r>
            <a:r>
              <a:rPr lang="en-US" dirty="0" smtClean="0"/>
              <a:t>billion, in particular senior </a:t>
            </a:r>
            <a:r>
              <a:rPr lang="en-US" dirty="0"/>
              <a:t>unsecured German law-governed notes (the SUNs), originally issued by a Luxembourg </a:t>
            </a:r>
            <a:r>
              <a:rPr lang="en-US" dirty="0" smtClean="0"/>
              <a:t>entity of the Group </a:t>
            </a:r>
            <a:endParaRPr lang="en-US" dirty="0"/>
          </a:p>
        </p:txBody>
      </p:sp>
    </p:spTree>
    <p:extLst>
      <p:ext uri="{BB962C8B-B14F-4D97-AF65-F5344CB8AC3E}">
        <p14:creationId xmlns:p14="http://schemas.microsoft.com/office/powerpoint/2010/main" val="27980177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4CC482D2-C0A9-A741-BEB6-E5D58C440E92}"/>
              </a:ext>
            </a:extLst>
          </p:cNvPr>
          <p:cNvSpPr>
            <a:spLocks noGrp="1"/>
          </p:cNvSpPr>
          <p:nvPr>
            <p:ph type="title"/>
          </p:nvPr>
        </p:nvSpPr>
        <p:spPr/>
        <p:txBody>
          <a:bodyPr/>
          <a:lstStyle/>
          <a:p>
            <a:r>
              <a:rPr lang="en-US" dirty="0"/>
              <a:t>Forum </a:t>
            </a:r>
            <a:r>
              <a:rPr lang="en-US" dirty="0" smtClean="0"/>
              <a:t>Shopping</a:t>
            </a:r>
            <a:endParaRPr lang="en-US" dirty="0"/>
          </a:p>
        </p:txBody>
      </p:sp>
      <p:sp>
        <p:nvSpPr>
          <p:cNvPr id="4" name="Slide Number Placeholder 3">
            <a:extLst>
              <a:ext uri="{FF2B5EF4-FFF2-40B4-BE49-F238E27FC236}">
                <a16:creationId xmlns:a16="http://schemas.microsoft.com/office/drawing/2014/main" id="{7F6B5AA9-55EC-904A-B1A2-26126DDFB79A}"/>
              </a:ext>
            </a:extLst>
          </p:cNvPr>
          <p:cNvSpPr>
            <a:spLocks noGrp="1"/>
          </p:cNvSpPr>
          <p:nvPr>
            <p:ph type="sldNum" sz="quarter" idx="12"/>
          </p:nvPr>
        </p:nvSpPr>
        <p:spPr/>
        <p:txBody>
          <a:bodyPr/>
          <a:lstStyle/>
          <a:p>
            <a:fld id="{9D13EC0F-A0DB-440D-9A11-2A5E2998C018}" type="slidenum">
              <a:rPr lang="en-US" smtClean="0"/>
              <a:pPr/>
              <a:t>9</a:t>
            </a:fld>
            <a:endParaRPr lang="en-US"/>
          </a:p>
        </p:txBody>
      </p:sp>
      <p:sp>
        <p:nvSpPr>
          <p:cNvPr id="6" name="Content Placeholder 5">
            <a:extLst>
              <a:ext uri="{FF2B5EF4-FFF2-40B4-BE49-F238E27FC236}">
                <a16:creationId xmlns:a16="http://schemas.microsoft.com/office/drawing/2014/main" id="{DE69FCFE-44A2-A449-BE2F-C34A11BEF9EA}"/>
              </a:ext>
            </a:extLst>
          </p:cNvPr>
          <p:cNvSpPr>
            <a:spLocks noGrp="1"/>
          </p:cNvSpPr>
          <p:nvPr>
            <p:ph idx="1"/>
          </p:nvPr>
        </p:nvSpPr>
        <p:spPr>
          <a:xfrm>
            <a:off x="457200" y="1517650"/>
            <a:ext cx="8229600" cy="3196962"/>
          </a:xfrm>
        </p:spPr>
        <p:txBody>
          <a:bodyPr>
            <a:normAutofit fontScale="92500" lnSpcReduction="20000"/>
          </a:bodyPr>
          <a:lstStyle/>
          <a:p>
            <a:r>
              <a:rPr lang="en-US" dirty="0" smtClean="0"/>
              <a:t>ADLER – key aspects</a:t>
            </a:r>
          </a:p>
          <a:p>
            <a:pPr lvl="1"/>
            <a:r>
              <a:rPr lang="en-US" dirty="0" smtClean="0"/>
              <a:t>On </a:t>
            </a:r>
            <a:r>
              <a:rPr lang="en-US" dirty="0"/>
              <a:t>12 April 2023, the English High Court sanctioned a UK restructuring plan for Adler, a German real estate company. </a:t>
            </a:r>
          </a:p>
          <a:p>
            <a:pPr lvl="1"/>
            <a:r>
              <a:rPr lang="en-US" dirty="0"/>
              <a:t>The Plan amends six separate series of senior unsecured German law-governed notes (the SUNs</a:t>
            </a:r>
            <a:r>
              <a:rPr lang="en-US" dirty="0" smtClean="0"/>
              <a:t>) </a:t>
            </a:r>
          </a:p>
          <a:p>
            <a:pPr lvl="1"/>
            <a:r>
              <a:rPr lang="en-US" dirty="0"/>
              <a:t>Issuer Substitution: </a:t>
            </a:r>
            <a:r>
              <a:rPr lang="en-US" dirty="0" smtClean="0"/>
              <a:t>English </a:t>
            </a:r>
            <a:r>
              <a:rPr lang="en-US" dirty="0" err="1" smtClean="0"/>
              <a:t>NewCo</a:t>
            </a:r>
            <a:r>
              <a:rPr lang="en-US" dirty="0" smtClean="0"/>
              <a:t> as new borrower, </a:t>
            </a:r>
            <a:r>
              <a:rPr lang="en-US" dirty="0"/>
              <a:t>which proposed the </a:t>
            </a:r>
            <a:r>
              <a:rPr lang="en-US" dirty="0" smtClean="0"/>
              <a:t>UK RP. </a:t>
            </a:r>
            <a:endParaRPr lang="en-US" dirty="0"/>
          </a:p>
          <a:p>
            <a:pPr lvl="1"/>
            <a:r>
              <a:rPr lang="en-US" dirty="0"/>
              <a:t>There was extensive valuation evidence, including cross-examination of witnesses, however, a pragmatic commercial view has prevailed </a:t>
            </a:r>
            <a:endParaRPr lang="en-US" dirty="0" smtClean="0"/>
          </a:p>
          <a:p>
            <a:pPr lvl="1"/>
            <a:r>
              <a:rPr lang="en-US" dirty="0" smtClean="0"/>
              <a:t>Recognition of UK RP in Germany </a:t>
            </a:r>
            <a:endParaRPr lang="en-US" dirty="0"/>
          </a:p>
          <a:p>
            <a:pPr lvl="1"/>
            <a:endParaRPr lang="en-US" dirty="0" smtClean="0"/>
          </a:p>
          <a:p>
            <a:endParaRPr lang="en-US" dirty="0"/>
          </a:p>
        </p:txBody>
      </p:sp>
    </p:spTree>
    <p:extLst>
      <p:ext uri="{BB962C8B-B14F-4D97-AF65-F5344CB8AC3E}">
        <p14:creationId xmlns:p14="http://schemas.microsoft.com/office/powerpoint/2010/main" val="631367762"/>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WCIMANAGEDOCID" val="1"/>
</p:tagLst>
</file>

<file path=ppt/theme/theme1.xml><?xml version="1.0" encoding="utf-8"?>
<a:theme xmlns:a="http://schemas.openxmlformats.org/drawingml/2006/main" name="W&amp;C Standard">
  <a:themeElements>
    <a:clrScheme name="White &amp; Case Office Colors">
      <a:dk1>
        <a:sysClr val="windowText" lastClr="000000"/>
      </a:dk1>
      <a:lt1>
        <a:sysClr val="window" lastClr="FFFFFF"/>
      </a:lt1>
      <a:dk2>
        <a:srgbClr val="00A5D9"/>
      </a:dk2>
      <a:lt2>
        <a:srgbClr val="D2D2D2"/>
      </a:lt2>
      <a:accent1>
        <a:srgbClr val="00A5D9"/>
      </a:accent1>
      <a:accent2>
        <a:srgbClr val="D2D2D2"/>
      </a:accent2>
      <a:accent3>
        <a:srgbClr val="3CC5E3"/>
      </a:accent3>
      <a:accent4>
        <a:srgbClr val="A8A8A8"/>
      </a:accent4>
      <a:accent5>
        <a:srgbClr val="CEE7F3"/>
      </a:accent5>
      <a:accent6>
        <a:srgbClr val="585858"/>
      </a:accent6>
      <a:hlink>
        <a:srgbClr val="0563C1"/>
      </a:hlink>
      <a:folHlink>
        <a:srgbClr val="954F72"/>
      </a:folHlink>
    </a:clrScheme>
    <a:fontScheme name="Whitecase Office Fonts">
      <a:majorFont>
        <a:latin typeface="Arial"/>
        <a:ea typeface=""/>
        <a:cs typeface=""/>
      </a:majorFont>
      <a:minorFont>
        <a:latin typeface="Arial"/>
        <a:ea typeface=""/>
        <a:cs typeface=""/>
      </a:minorFont>
    </a:fontScheme>
    <a:fmtScheme name="W&amp;C Standard">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9525">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bodyPr lIns="0" tIns="0" rIns="0" bIns="0"/>
      <a:lstStyle>
        <a:defPPr algn="l">
          <a:defRPr dirty="0" smtClean="0"/>
        </a:defPPr>
      </a:lstStyle>
    </a:txDef>
  </a:objectDefaults>
  <a:extraClrSchemeLst/>
  <a:extLst>
    <a:ext uri="{05A4C25C-085E-4340-85A3-A5531E510DB2}">
      <thm15:themeFamily xmlns:thm15="http://schemas.microsoft.com/office/thememl/2012/main" name="Full_L_widescreen_16x9.potm" id="{0AF3E002-ACE6-457D-8A4C-2D92FDBA3CAB}" vid="{4789FC5F-D65B-4F46-A5C6-67DE14AB583A}"/>
    </a:ext>
  </a:extLst>
</a:theme>
</file>

<file path=ppt/theme/theme2.xml><?xml version="1.0" encoding="utf-8"?>
<a:theme xmlns:a="http://schemas.openxmlformats.org/drawingml/2006/main" name="Office Theme">
  <a:themeElements>
    <a:clrScheme name="White &amp; Case Office Colors">
      <a:dk1>
        <a:sysClr val="windowText" lastClr="000000"/>
      </a:dk1>
      <a:lt1>
        <a:sysClr val="window" lastClr="FFFFFF"/>
      </a:lt1>
      <a:dk2>
        <a:srgbClr val="00A5D9"/>
      </a:dk2>
      <a:lt2>
        <a:srgbClr val="D2D2D2"/>
      </a:lt2>
      <a:accent1>
        <a:srgbClr val="00A5D9"/>
      </a:accent1>
      <a:accent2>
        <a:srgbClr val="D2D2D2"/>
      </a:accent2>
      <a:accent3>
        <a:srgbClr val="3CC5E3"/>
      </a:accent3>
      <a:accent4>
        <a:srgbClr val="A8A8A8"/>
      </a:accent4>
      <a:accent5>
        <a:srgbClr val="CEE7F3"/>
      </a:accent5>
      <a:accent6>
        <a:srgbClr val="585858"/>
      </a:accent6>
      <a:hlink>
        <a:srgbClr val="0563C1"/>
      </a:hlink>
      <a:folHlink>
        <a:srgbClr val="954F72"/>
      </a:folHlink>
    </a:clrScheme>
    <a:fontScheme name="Whitecase Office Font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White &amp; Case Office Colors">
      <a:dk1>
        <a:sysClr val="windowText" lastClr="000000"/>
      </a:dk1>
      <a:lt1>
        <a:sysClr val="window" lastClr="FFFFFF"/>
      </a:lt1>
      <a:dk2>
        <a:srgbClr val="00A5D9"/>
      </a:dk2>
      <a:lt2>
        <a:srgbClr val="D2D2D2"/>
      </a:lt2>
      <a:accent1>
        <a:srgbClr val="00A5D9"/>
      </a:accent1>
      <a:accent2>
        <a:srgbClr val="D2D2D2"/>
      </a:accent2>
      <a:accent3>
        <a:srgbClr val="3CC5E3"/>
      </a:accent3>
      <a:accent4>
        <a:srgbClr val="A8A8A8"/>
      </a:accent4>
      <a:accent5>
        <a:srgbClr val="CEE7F3"/>
      </a:accent5>
      <a:accent6>
        <a:srgbClr val="585858"/>
      </a:accent6>
      <a:hlink>
        <a:srgbClr val="0563C1"/>
      </a:hlink>
      <a:folHlink>
        <a:srgbClr val="954F72"/>
      </a:folHlink>
    </a:clrScheme>
    <a:fontScheme name="Whitecase Office Font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Full_L_widescreen_16x9</Template>
  <TotalTime>0</TotalTime>
  <Words>1634</Words>
  <Application>Microsoft Office PowerPoint</Application>
  <PresentationFormat>Bildschirmpräsentation (16:9)</PresentationFormat>
  <Paragraphs>135</Paragraphs>
  <Slides>19</Slides>
  <Notes>0</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19</vt:i4>
      </vt:variant>
    </vt:vector>
  </HeadingPairs>
  <TitlesOfParts>
    <vt:vector size="23" baseType="lpstr">
      <vt:lpstr>Arial</vt:lpstr>
      <vt:lpstr>HelveticaNeueW02-45Ligh</vt:lpstr>
      <vt:lpstr>Wingdings</vt:lpstr>
      <vt:lpstr>W&amp;C Standard</vt:lpstr>
      <vt:lpstr>Restructuring &amp; Insolvency – Current trends &amp; topics in Germany IEEI London 2023</vt:lpstr>
      <vt:lpstr>Situation Overview</vt:lpstr>
      <vt:lpstr>Situation Overview</vt:lpstr>
      <vt:lpstr>StaRUG: First Practical Experiences</vt:lpstr>
      <vt:lpstr>StaRUG: First Practical Experiences</vt:lpstr>
      <vt:lpstr>StaRUG: First Practical Experiences</vt:lpstr>
      <vt:lpstr>Forum Shopping  (from a German perspective)</vt:lpstr>
      <vt:lpstr>Forum Shopping</vt:lpstr>
      <vt:lpstr>Forum Shopping</vt:lpstr>
      <vt:lpstr>Current Developments with respect to Insolvency Proceedings</vt:lpstr>
      <vt:lpstr>Temporary adjustment of certain restructuring/insolvency law provisions</vt:lpstr>
      <vt:lpstr>Overview: StaRUG Proceedings</vt:lpstr>
      <vt:lpstr>Out-of-Court Restructuring Framework</vt:lpstr>
      <vt:lpstr>Overview: StaRUG Proceedings</vt:lpstr>
      <vt:lpstr>StaRUG Restructuring Framework</vt:lpstr>
      <vt:lpstr>StaRUG Restructuring Framework (cont’d)</vt:lpstr>
      <vt:lpstr>New financings / Effects on lender liability and claw-back</vt:lpstr>
      <vt:lpstr>Dr. Sven-Holger Undritz</vt:lpstr>
      <vt:lpstr>PowerPoint-Präsentation</vt:lpstr>
    </vt:vector>
  </TitlesOfParts>
  <Company>White &amp; Case LLP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Convert</dc:title>
  <dc:creator>Jonas Tangermann</dc:creator>
  <cp:lastModifiedBy>jfink3</cp:lastModifiedBy>
  <cp:revision>213</cp:revision>
  <cp:lastPrinted>2021-02-01T17:32:21Z</cp:lastPrinted>
  <dcterms:created xsi:type="dcterms:W3CDTF">2021-11-05T16:16:07Z</dcterms:created>
  <dcterms:modified xsi:type="dcterms:W3CDTF">2023-06-23T10:44:36Z</dcterms:modified>
</cp:coreProperties>
</file>