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3" r:id="rId6"/>
    <p:sldId id="274" r:id="rId7"/>
    <p:sldId id="260" r:id="rId8"/>
    <p:sldId id="261" r:id="rId9"/>
    <p:sldId id="275" r:id="rId10"/>
    <p:sldId id="262" r:id="rId11"/>
    <p:sldId id="276" r:id="rId12"/>
    <p:sldId id="263" r:id="rId13"/>
    <p:sldId id="277" r:id="rId14"/>
    <p:sldId id="264" r:id="rId15"/>
    <p:sldId id="265" r:id="rId16"/>
    <p:sldId id="266" r:id="rId17"/>
    <p:sldId id="267" r:id="rId18"/>
    <p:sldId id="268" r:id="rId19"/>
    <p:sldId id="278" r:id="rId20"/>
    <p:sldId id="280" r:id="rId21"/>
    <p:sldId id="269" r:id="rId22"/>
    <p:sldId id="27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78B5F-F54C-4E88-AA5E-75FDF58437BC}" v="20" dt="2022-04-14T23:07:47.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59" d="100"/>
          <a:sy n="159" d="100"/>
        </p:scale>
        <p:origin x="15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Barrett" userId="6d9e59a0e7548079" providerId="LiveId" clId="{4E978B5F-F54C-4E88-AA5E-75FDF58437BC}"/>
    <pc:docChg chg="undo custSel addSld delSld modSld">
      <pc:chgData name="William Barrett" userId="6d9e59a0e7548079" providerId="LiveId" clId="{4E978B5F-F54C-4E88-AA5E-75FDF58437BC}" dt="2022-04-14T23:10:00.382" v="5920" actId="6549"/>
      <pc:docMkLst>
        <pc:docMk/>
      </pc:docMkLst>
      <pc:sldChg chg="addSp modSp mod">
        <pc:chgData name="William Barrett" userId="6d9e59a0e7548079" providerId="LiveId" clId="{4E978B5F-F54C-4E88-AA5E-75FDF58437BC}" dt="2022-04-12T15:38:01.730" v="4319" actId="20577"/>
        <pc:sldMkLst>
          <pc:docMk/>
          <pc:sldMk cId="1545297788" sldId="256"/>
        </pc:sldMkLst>
        <pc:spChg chg="mod">
          <ac:chgData name="William Barrett" userId="6d9e59a0e7548079" providerId="LiveId" clId="{4E978B5F-F54C-4E88-AA5E-75FDF58437BC}" dt="2022-04-12T15:38:01.730" v="4319" actId="20577"/>
          <ac:spMkLst>
            <pc:docMk/>
            <pc:sldMk cId="1545297788" sldId="256"/>
            <ac:spMk id="2" creationId="{0203A60F-53B6-439A-9F0D-80979B1A0C39}"/>
          </ac:spMkLst>
        </pc:spChg>
        <pc:picChg chg="add mod">
          <ac:chgData name="William Barrett" userId="6d9e59a0e7548079" providerId="LiveId" clId="{4E978B5F-F54C-4E88-AA5E-75FDF58437BC}" dt="2022-04-12T15:37:34.955" v="4311" actId="14100"/>
          <ac:picMkLst>
            <pc:docMk/>
            <pc:sldMk cId="1545297788" sldId="256"/>
            <ac:picMk id="5" creationId="{935BE5AD-E030-47A0-98BF-1D11579FA7F0}"/>
          </ac:picMkLst>
        </pc:picChg>
      </pc:sldChg>
      <pc:sldChg chg="modSp mod">
        <pc:chgData name="William Barrett" userId="6d9e59a0e7548079" providerId="LiveId" clId="{4E978B5F-F54C-4E88-AA5E-75FDF58437BC}" dt="2022-04-12T15:45:45.924" v="4354" actId="6549"/>
        <pc:sldMkLst>
          <pc:docMk/>
          <pc:sldMk cId="1764795206" sldId="257"/>
        </pc:sldMkLst>
        <pc:spChg chg="mod">
          <ac:chgData name="William Barrett" userId="6d9e59a0e7548079" providerId="LiveId" clId="{4E978B5F-F54C-4E88-AA5E-75FDF58437BC}" dt="2022-04-12T15:43:58.415" v="4331" actId="27636"/>
          <ac:spMkLst>
            <pc:docMk/>
            <pc:sldMk cId="1764795206" sldId="257"/>
            <ac:spMk id="2" creationId="{BB70538D-51A4-48C3-AD2D-60237F29A40E}"/>
          </ac:spMkLst>
        </pc:spChg>
        <pc:spChg chg="mod">
          <ac:chgData name="William Barrett" userId="6d9e59a0e7548079" providerId="LiveId" clId="{4E978B5F-F54C-4E88-AA5E-75FDF58437BC}" dt="2022-04-12T15:45:45.924" v="4354" actId="6549"/>
          <ac:spMkLst>
            <pc:docMk/>
            <pc:sldMk cId="1764795206" sldId="257"/>
            <ac:spMk id="3" creationId="{52B4249F-7C8F-4A08-BF89-5679439C5B27}"/>
          </ac:spMkLst>
        </pc:spChg>
      </pc:sldChg>
      <pc:sldChg chg="del">
        <pc:chgData name="William Barrett" userId="6d9e59a0e7548079" providerId="LiveId" clId="{4E978B5F-F54C-4E88-AA5E-75FDF58437BC}" dt="2022-04-12T15:57:35.586" v="4419" actId="2696"/>
        <pc:sldMkLst>
          <pc:docMk/>
          <pc:sldMk cId="1997959580" sldId="258"/>
        </pc:sldMkLst>
      </pc:sldChg>
      <pc:sldChg chg="del">
        <pc:chgData name="William Barrett" userId="6d9e59a0e7548079" providerId="LiveId" clId="{4E978B5F-F54C-4E88-AA5E-75FDF58437BC}" dt="2022-04-12T17:18:01.021" v="4977" actId="2696"/>
        <pc:sldMkLst>
          <pc:docMk/>
          <pc:sldMk cId="2567170780" sldId="259"/>
        </pc:sldMkLst>
      </pc:sldChg>
      <pc:sldChg chg="modSp mod">
        <pc:chgData name="William Barrett" userId="6d9e59a0e7548079" providerId="LiveId" clId="{4E978B5F-F54C-4E88-AA5E-75FDF58437BC}" dt="2022-04-14T22:50:44.673" v="5735" actId="20577"/>
        <pc:sldMkLst>
          <pc:docMk/>
          <pc:sldMk cId="58383684" sldId="260"/>
        </pc:sldMkLst>
        <pc:spChg chg="mod">
          <ac:chgData name="William Barrett" userId="6d9e59a0e7548079" providerId="LiveId" clId="{4E978B5F-F54C-4E88-AA5E-75FDF58437BC}" dt="2022-04-12T17:20:01.513" v="4983" actId="2711"/>
          <ac:spMkLst>
            <pc:docMk/>
            <pc:sldMk cId="58383684" sldId="260"/>
            <ac:spMk id="2" creationId="{D3B822E2-ED4C-46D9-BBA5-5AD8280B00FC}"/>
          </ac:spMkLst>
        </pc:spChg>
        <pc:spChg chg="mod">
          <ac:chgData name="William Barrett" userId="6d9e59a0e7548079" providerId="LiveId" clId="{4E978B5F-F54C-4E88-AA5E-75FDF58437BC}" dt="2022-04-14T22:50:44.673" v="5735" actId="20577"/>
          <ac:spMkLst>
            <pc:docMk/>
            <pc:sldMk cId="58383684" sldId="260"/>
            <ac:spMk id="3" creationId="{096FA9E2-407D-4E2C-8991-5C1535A53578}"/>
          </ac:spMkLst>
        </pc:spChg>
      </pc:sldChg>
      <pc:sldChg chg="modSp mod">
        <pc:chgData name="William Barrett" userId="6d9e59a0e7548079" providerId="LiveId" clId="{4E978B5F-F54C-4E88-AA5E-75FDF58437BC}" dt="2022-04-12T17:24:07.264" v="5058" actId="255"/>
        <pc:sldMkLst>
          <pc:docMk/>
          <pc:sldMk cId="3517639163" sldId="261"/>
        </pc:sldMkLst>
        <pc:spChg chg="mod">
          <ac:chgData name="William Barrett" userId="6d9e59a0e7548079" providerId="LiveId" clId="{4E978B5F-F54C-4E88-AA5E-75FDF58437BC}" dt="2022-04-12T17:24:07.264" v="5058" actId="255"/>
          <ac:spMkLst>
            <pc:docMk/>
            <pc:sldMk cId="3517639163" sldId="261"/>
            <ac:spMk id="3" creationId="{775290DD-8E47-4083-B3F1-F6B20182E6A7}"/>
          </ac:spMkLst>
        </pc:spChg>
      </pc:sldChg>
      <pc:sldChg chg="modSp mod">
        <pc:chgData name="William Barrett" userId="6d9e59a0e7548079" providerId="LiveId" clId="{4E978B5F-F54C-4E88-AA5E-75FDF58437BC}" dt="2022-04-12T17:20:54.480" v="4984" actId="14100"/>
        <pc:sldMkLst>
          <pc:docMk/>
          <pc:sldMk cId="770650456" sldId="262"/>
        </pc:sldMkLst>
        <pc:spChg chg="mod">
          <ac:chgData name="William Barrett" userId="6d9e59a0e7548079" providerId="LiveId" clId="{4E978B5F-F54C-4E88-AA5E-75FDF58437BC}" dt="2022-04-12T17:20:54.480" v="4984" actId="14100"/>
          <ac:spMkLst>
            <pc:docMk/>
            <pc:sldMk cId="770650456" sldId="262"/>
            <ac:spMk id="3" creationId="{3C748A43-8864-40CB-957C-49B99BF16B89}"/>
          </ac:spMkLst>
        </pc:spChg>
      </pc:sldChg>
      <pc:sldChg chg="modSp add mod">
        <pc:chgData name="William Barrett" userId="6d9e59a0e7548079" providerId="LiveId" clId="{4E978B5F-F54C-4E88-AA5E-75FDF58437BC}" dt="2022-04-12T17:37:40.723" v="5134" actId="20577"/>
        <pc:sldMkLst>
          <pc:docMk/>
          <pc:sldMk cId="4087753767" sldId="263"/>
        </pc:sldMkLst>
        <pc:spChg chg="mod">
          <ac:chgData name="William Barrett" userId="6d9e59a0e7548079" providerId="LiveId" clId="{4E978B5F-F54C-4E88-AA5E-75FDF58437BC}" dt="2022-04-12T17:37:40.723" v="5134" actId="20577"/>
          <ac:spMkLst>
            <pc:docMk/>
            <pc:sldMk cId="4087753767" sldId="263"/>
            <ac:spMk id="3" creationId="{45DE8B90-B6D7-4B1E-9F8C-E4727B1D106C}"/>
          </ac:spMkLst>
        </pc:spChg>
      </pc:sldChg>
      <pc:sldChg chg="modSp del mod">
        <pc:chgData name="William Barrett" userId="6d9e59a0e7548079" providerId="LiveId" clId="{4E978B5F-F54C-4E88-AA5E-75FDF58437BC}" dt="2022-04-12T17:35:55.460" v="5120" actId="2696"/>
        <pc:sldMkLst>
          <pc:docMk/>
          <pc:sldMk cId="4215979927" sldId="263"/>
        </pc:sldMkLst>
        <pc:spChg chg="mod">
          <ac:chgData name="William Barrett" userId="6d9e59a0e7548079" providerId="LiveId" clId="{4E978B5F-F54C-4E88-AA5E-75FDF58437BC}" dt="2022-04-12T16:02:47.970" v="4471" actId="27636"/>
          <ac:spMkLst>
            <pc:docMk/>
            <pc:sldMk cId="4215979927" sldId="263"/>
            <ac:spMk id="2" creationId="{C59091C8-C717-431D-B117-0A02984102C0}"/>
          </ac:spMkLst>
        </pc:spChg>
        <pc:spChg chg="mod">
          <ac:chgData name="William Barrett" userId="6d9e59a0e7548079" providerId="LiveId" clId="{4E978B5F-F54C-4E88-AA5E-75FDF58437BC}" dt="2022-04-12T17:29:57.717" v="5114" actId="20577"/>
          <ac:spMkLst>
            <pc:docMk/>
            <pc:sldMk cId="4215979927" sldId="263"/>
            <ac:spMk id="3" creationId="{45DE8B90-B6D7-4B1E-9F8C-E4727B1D106C}"/>
          </ac:spMkLst>
        </pc:spChg>
      </pc:sldChg>
      <pc:sldChg chg="modSp add mod">
        <pc:chgData name="William Barrett" userId="6d9e59a0e7548079" providerId="LiveId" clId="{4E978B5F-F54C-4E88-AA5E-75FDF58437BC}" dt="2022-04-12T17:39:51.555" v="5140" actId="255"/>
        <pc:sldMkLst>
          <pc:docMk/>
          <pc:sldMk cId="788134979" sldId="264"/>
        </pc:sldMkLst>
        <pc:spChg chg="mod">
          <ac:chgData name="William Barrett" userId="6d9e59a0e7548079" providerId="LiveId" clId="{4E978B5F-F54C-4E88-AA5E-75FDF58437BC}" dt="2022-04-12T17:39:51.555" v="5140" actId="255"/>
          <ac:spMkLst>
            <pc:docMk/>
            <pc:sldMk cId="788134979" sldId="264"/>
            <ac:spMk id="3" creationId="{C99BFB3F-0B99-4B43-B6B7-9C27874B5750}"/>
          </ac:spMkLst>
        </pc:spChg>
      </pc:sldChg>
      <pc:sldChg chg="modSp new del mod">
        <pc:chgData name="William Barrett" userId="6d9e59a0e7548079" providerId="LiveId" clId="{4E978B5F-F54C-4E88-AA5E-75FDF58437BC}" dt="2022-04-12T17:39:28.810" v="5137" actId="2696"/>
        <pc:sldMkLst>
          <pc:docMk/>
          <pc:sldMk cId="2524890450" sldId="264"/>
        </pc:sldMkLst>
        <pc:spChg chg="mod">
          <ac:chgData name="William Barrett" userId="6d9e59a0e7548079" providerId="LiveId" clId="{4E978B5F-F54C-4E88-AA5E-75FDF58437BC}" dt="2022-04-12T16:03:39.948" v="4475" actId="27636"/>
          <ac:spMkLst>
            <pc:docMk/>
            <pc:sldMk cId="2524890450" sldId="264"/>
            <ac:spMk id="2" creationId="{F1AFB44F-0DA6-497D-996C-283222518BF6}"/>
          </ac:spMkLst>
        </pc:spChg>
        <pc:spChg chg="mod">
          <ac:chgData name="William Barrett" userId="6d9e59a0e7548079" providerId="LiveId" clId="{4E978B5F-F54C-4E88-AA5E-75FDF58437BC}" dt="2022-04-12T16:03:58.068" v="4477" actId="255"/>
          <ac:spMkLst>
            <pc:docMk/>
            <pc:sldMk cId="2524890450" sldId="264"/>
            <ac:spMk id="3" creationId="{C99BFB3F-0B99-4B43-B6B7-9C27874B5750}"/>
          </ac:spMkLst>
        </pc:spChg>
      </pc:sldChg>
      <pc:sldChg chg="modSp new mod">
        <pc:chgData name="William Barrett" userId="6d9e59a0e7548079" providerId="LiveId" clId="{4E978B5F-F54C-4E88-AA5E-75FDF58437BC}" dt="2022-04-12T17:40:23.764" v="5141" actId="255"/>
        <pc:sldMkLst>
          <pc:docMk/>
          <pc:sldMk cId="3502243317" sldId="265"/>
        </pc:sldMkLst>
        <pc:spChg chg="mod">
          <ac:chgData name="William Barrett" userId="6d9e59a0e7548079" providerId="LiveId" clId="{4E978B5F-F54C-4E88-AA5E-75FDF58437BC}" dt="2022-04-10T19:36:17.446" v="1006" actId="20577"/>
          <ac:spMkLst>
            <pc:docMk/>
            <pc:sldMk cId="3502243317" sldId="265"/>
            <ac:spMk id="2" creationId="{FA1D33E2-5B45-4ECF-AB88-9C4DE4993B50}"/>
          </ac:spMkLst>
        </pc:spChg>
        <pc:spChg chg="mod">
          <ac:chgData name="William Barrett" userId="6d9e59a0e7548079" providerId="LiveId" clId="{4E978B5F-F54C-4E88-AA5E-75FDF58437BC}" dt="2022-04-12T17:40:23.764" v="5141" actId="255"/>
          <ac:spMkLst>
            <pc:docMk/>
            <pc:sldMk cId="3502243317" sldId="265"/>
            <ac:spMk id="3" creationId="{9951B071-FD42-43B6-A25E-B5B3B310832A}"/>
          </ac:spMkLst>
        </pc:spChg>
      </pc:sldChg>
      <pc:sldChg chg="modSp new mod">
        <pc:chgData name="William Barrett" userId="6d9e59a0e7548079" providerId="LiveId" clId="{4E978B5F-F54C-4E88-AA5E-75FDF58437BC}" dt="2022-04-12T16:09:16.902" v="4589" actId="255"/>
        <pc:sldMkLst>
          <pc:docMk/>
          <pc:sldMk cId="2520684486" sldId="266"/>
        </pc:sldMkLst>
        <pc:spChg chg="mod">
          <ac:chgData name="William Barrett" userId="6d9e59a0e7548079" providerId="LiveId" clId="{4E978B5F-F54C-4E88-AA5E-75FDF58437BC}" dt="2022-04-12T16:09:16.902" v="4589" actId="255"/>
          <ac:spMkLst>
            <pc:docMk/>
            <pc:sldMk cId="2520684486" sldId="266"/>
            <ac:spMk id="3" creationId="{E42A9D67-5F8A-48DC-803D-B08EF7B6813B}"/>
          </ac:spMkLst>
        </pc:spChg>
      </pc:sldChg>
      <pc:sldChg chg="modSp new mod">
        <pc:chgData name="William Barrett" userId="6d9e59a0e7548079" providerId="LiveId" clId="{4E978B5F-F54C-4E88-AA5E-75FDF58437BC}" dt="2022-04-12T16:10:46.808" v="4619" actId="20577"/>
        <pc:sldMkLst>
          <pc:docMk/>
          <pc:sldMk cId="149235916" sldId="267"/>
        </pc:sldMkLst>
        <pc:spChg chg="mod">
          <ac:chgData name="William Barrett" userId="6d9e59a0e7548079" providerId="LiveId" clId="{4E978B5F-F54C-4E88-AA5E-75FDF58437BC}" dt="2022-04-10T19:46:45.523" v="2135" actId="20577"/>
          <ac:spMkLst>
            <pc:docMk/>
            <pc:sldMk cId="149235916" sldId="267"/>
            <ac:spMk id="2" creationId="{8432121F-B2DC-407C-9CF7-DF3D1A82D5C6}"/>
          </ac:spMkLst>
        </pc:spChg>
        <pc:spChg chg="mod">
          <ac:chgData name="William Barrett" userId="6d9e59a0e7548079" providerId="LiveId" clId="{4E978B5F-F54C-4E88-AA5E-75FDF58437BC}" dt="2022-04-12T16:10:46.808" v="4619" actId="20577"/>
          <ac:spMkLst>
            <pc:docMk/>
            <pc:sldMk cId="149235916" sldId="267"/>
            <ac:spMk id="3" creationId="{F477F16E-EE71-4081-BC1C-3284C2DE94AD}"/>
          </ac:spMkLst>
        </pc:spChg>
      </pc:sldChg>
      <pc:sldChg chg="modSp new mod">
        <pc:chgData name="William Barrett" userId="6d9e59a0e7548079" providerId="LiveId" clId="{4E978B5F-F54C-4E88-AA5E-75FDF58437BC}" dt="2022-04-14T23:04:47.993" v="5889" actId="255"/>
        <pc:sldMkLst>
          <pc:docMk/>
          <pc:sldMk cId="2413743490" sldId="268"/>
        </pc:sldMkLst>
        <pc:spChg chg="mod">
          <ac:chgData name="William Barrett" userId="6d9e59a0e7548079" providerId="LiveId" clId="{4E978B5F-F54C-4E88-AA5E-75FDF58437BC}" dt="2022-04-14T23:04:47.993" v="5889" actId="255"/>
          <ac:spMkLst>
            <pc:docMk/>
            <pc:sldMk cId="2413743490" sldId="268"/>
            <ac:spMk id="3" creationId="{978B9C6C-070A-4631-A234-5DA526427088}"/>
          </ac:spMkLst>
        </pc:spChg>
      </pc:sldChg>
      <pc:sldChg chg="modSp new mod">
        <pc:chgData name="William Barrett" userId="6d9e59a0e7548079" providerId="LiveId" clId="{4E978B5F-F54C-4E88-AA5E-75FDF58437BC}" dt="2022-04-14T23:09:36.950" v="5915" actId="27636"/>
        <pc:sldMkLst>
          <pc:docMk/>
          <pc:sldMk cId="2164310233" sldId="269"/>
        </pc:sldMkLst>
        <pc:spChg chg="mod">
          <ac:chgData name="William Barrett" userId="6d9e59a0e7548079" providerId="LiveId" clId="{4E978B5F-F54C-4E88-AA5E-75FDF58437BC}" dt="2022-04-10T20:00:26.275" v="3384" actId="20577"/>
          <ac:spMkLst>
            <pc:docMk/>
            <pc:sldMk cId="2164310233" sldId="269"/>
            <ac:spMk id="2" creationId="{F80C80F2-5599-4AB8-8563-15F8AB124F7C}"/>
          </ac:spMkLst>
        </pc:spChg>
        <pc:spChg chg="mod">
          <ac:chgData name="William Barrett" userId="6d9e59a0e7548079" providerId="LiveId" clId="{4E978B5F-F54C-4E88-AA5E-75FDF58437BC}" dt="2022-04-14T23:09:36.950" v="5915" actId="27636"/>
          <ac:spMkLst>
            <pc:docMk/>
            <pc:sldMk cId="2164310233" sldId="269"/>
            <ac:spMk id="3" creationId="{CE6E0F51-C915-4A14-B2BA-C5D35487EF3F}"/>
          </ac:spMkLst>
        </pc:spChg>
      </pc:sldChg>
      <pc:sldChg chg="addSp delSp new del mod">
        <pc:chgData name="William Barrett" userId="6d9e59a0e7548079" providerId="LiveId" clId="{4E978B5F-F54C-4E88-AA5E-75FDF58437BC}" dt="2022-04-12T15:43:54.169" v="4329" actId="680"/>
        <pc:sldMkLst>
          <pc:docMk/>
          <pc:sldMk cId="172147432" sldId="270"/>
        </pc:sldMkLst>
        <pc:spChg chg="add del">
          <ac:chgData name="William Barrett" userId="6d9e59a0e7548079" providerId="LiveId" clId="{4E978B5F-F54C-4E88-AA5E-75FDF58437BC}" dt="2022-04-12T15:43:53.421" v="4328" actId="22"/>
          <ac:spMkLst>
            <pc:docMk/>
            <pc:sldMk cId="172147432" sldId="270"/>
            <ac:spMk id="3" creationId="{277268BD-49BD-4A2E-8A1A-2ED1264498C9}"/>
          </ac:spMkLst>
        </pc:spChg>
      </pc:sldChg>
      <pc:sldChg chg="new del">
        <pc:chgData name="William Barrett" userId="6d9e59a0e7548079" providerId="LiveId" clId="{4E978B5F-F54C-4E88-AA5E-75FDF58437BC}" dt="2022-04-12T15:48:41.047" v="4356" actId="680"/>
        <pc:sldMkLst>
          <pc:docMk/>
          <pc:sldMk cId="252972254" sldId="270"/>
        </pc:sldMkLst>
      </pc:sldChg>
      <pc:sldChg chg="addSp delSp modSp new mod">
        <pc:chgData name="William Barrett" userId="6d9e59a0e7548079" providerId="LiveId" clId="{4E978B5F-F54C-4E88-AA5E-75FDF58437BC}" dt="2022-04-12T15:52:11.958" v="4393" actId="14100"/>
        <pc:sldMkLst>
          <pc:docMk/>
          <pc:sldMk cId="2260379107" sldId="270"/>
        </pc:sldMkLst>
        <pc:spChg chg="mod">
          <ac:chgData name="William Barrett" userId="6d9e59a0e7548079" providerId="LiveId" clId="{4E978B5F-F54C-4E88-AA5E-75FDF58437BC}" dt="2022-04-12T15:49:33.711" v="4358"/>
          <ac:spMkLst>
            <pc:docMk/>
            <pc:sldMk cId="2260379107" sldId="270"/>
            <ac:spMk id="2" creationId="{EB20A89B-C986-4035-9189-D0DDA40AB94A}"/>
          </ac:spMkLst>
        </pc:spChg>
        <pc:spChg chg="mod">
          <ac:chgData name="William Barrett" userId="6d9e59a0e7548079" providerId="LiveId" clId="{4E978B5F-F54C-4E88-AA5E-75FDF58437BC}" dt="2022-04-12T15:50:33.623" v="4371" actId="27636"/>
          <ac:spMkLst>
            <pc:docMk/>
            <pc:sldMk cId="2260379107" sldId="270"/>
            <ac:spMk id="3" creationId="{85DEEBA7-7CBC-4542-9914-0BF291A93163}"/>
          </ac:spMkLst>
        </pc:spChg>
        <pc:spChg chg="mod">
          <ac:chgData name="William Barrett" userId="6d9e59a0e7548079" providerId="LiveId" clId="{4E978B5F-F54C-4E88-AA5E-75FDF58437BC}" dt="2022-04-12T15:51:07.595" v="4383" actId="20577"/>
          <ac:spMkLst>
            <pc:docMk/>
            <pc:sldMk cId="2260379107" sldId="270"/>
            <ac:spMk id="4" creationId="{E2078772-9974-4C3A-85A7-7E2C6BC811DA}"/>
          </ac:spMkLst>
        </pc:spChg>
        <pc:spChg chg="mod">
          <ac:chgData name="William Barrett" userId="6d9e59a0e7548079" providerId="LiveId" clId="{4E978B5F-F54C-4E88-AA5E-75FDF58437BC}" dt="2022-04-12T15:50:33.620" v="4370" actId="27636"/>
          <ac:spMkLst>
            <pc:docMk/>
            <pc:sldMk cId="2260379107" sldId="270"/>
            <ac:spMk id="5" creationId="{AF8770C0-6432-4D3A-AC23-BC22867C74D9}"/>
          </ac:spMkLst>
        </pc:spChg>
        <pc:spChg chg="del mod">
          <ac:chgData name="William Barrett" userId="6d9e59a0e7548079" providerId="LiveId" clId="{4E978B5F-F54C-4E88-AA5E-75FDF58437BC}" dt="2022-04-12T15:51:22.888" v="4384"/>
          <ac:spMkLst>
            <pc:docMk/>
            <pc:sldMk cId="2260379107" sldId="270"/>
            <ac:spMk id="6" creationId="{A8E9899D-877E-46EB-8010-AC2448F276F9}"/>
          </ac:spMkLst>
        </pc:spChg>
        <pc:picChg chg="add mod">
          <ac:chgData name="William Barrett" userId="6d9e59a0e7548079" providerId="LiveId" clId="{4E978B5F-F54C-4E88-AA5E-75FDF58437BC}" dt="2022-04-12T15:52:11.958" v="4393" actId="14100"/>
          <ac:picMkLst>
            <pc:docMk/>
            <pc:sldMk cId="2260379107" sldId="270"/>
            <ac:picMk id="8" creationId="{7788B6D4-B7DA-487B-9141-1D57D1FA2BB5}"/>
          </ac:picMkLst>
        </pc:picChg>
      </pc:sldChg>
      <pc:sldChg chg="new del">
        <pc:chgData name="William Barrett" userId="6d9e59a0e7548079" providerId="LiveId" clId="{4E978B5F-F54C-4E88-AA5E-75FDF58437BC}" dt="2022-04-12T15:42:46.640" v="4325" actId="680"/>
        <pc:sldMkLst>
          <pc:docMk/>
          <pc:sldMk cId="4269101699" sldId="270"/>
        </pc:sldMkLst>
      </pc:sldChg>
      <pc:sldChg chg="addSp delSp modSp new mod">
        <pc:chgData name="William Barrett" userId="6d9e59a0e7548079" providerId="LiveId" clId="{4E978B5F-F54C-4E88-AA5E-75FDF58437BC}" dt="2022-04-12T16:15:00.288" v="4954" actId="20577"/>
        <pc:sldMkLst>
          <pc:docMk/>
          <pc:sldMk cId="492881328" sldId="271"/>
        </pc:sldMkLst>
        <pc:spChg chg="del mod">
          <ac:chgData name="William Barrett" userId="6d9e59a0e7548079" providerId="LiveId" clId="{4E978B5F-F54C-4E88-AA5E-75FDF58437BC}" dt="2022-04-12T15:57:09.935" v="4414"/>
          <ac:spMkLst>
            <pc:docMk/>
            <pc:sldMk cId="492881328" sldId="271"/>
            <ac:spMk id="3" creationId="{BE7478E4-7DF6-414A-B9EF-39E37086AC81}"/>
          </ac:spMkLst>
        </pc:spChg>
        <pc:spChg chg="mod">
          <ac:chgData name="William Barrett" userId="6d9e59a0e7548079" providerId="LiveId" clId="{4E978B5F-F54C-4E88-AA5E-75FDF58437BC}" dt="2022-04-12T16:15:00.288" v="4954" actId="20577"/>
          <ac:spMkLst>
            <pc:docMk/>
            <pc:sldMk cId="492881328" sldId="271"/>
            <ac:spMk id="4" creationId="{960946A8-4D81-4085-9909-38B04230C9FE}"/>
          </ac:spMkLst>
        </pc:spChg>
        <pc:spChg chg="add del">
          <ac:chgData name="William Barrett" userId="6d9e59a0e7548079" providerId="LiveId" clId="{4E978B5F-F54C-4E88-AA5E-75FDF58437BC}" dt="2022-04-12T15:53:11.088" v="4397" actId="22"/>
          <ac:spMkLst>
            <pc:docMk/>
            <pc:sldMk cId="492881328" sldId="271"/>
            <ac:spMk id="6" creationId="{C4F6B5BE-483A-4416-BA19-EFD3057921C2}"/>
          </ac:spMkLst>
        </pc:spChg>
        <pc:spChg chg="add mod">
          <ac:chgData name="William Barrett" userId="6d9e59a0e7548079" providerId="LiveId" clId="{4E978B5F-F54C-4E88-AA5E-75FDF58437BC}" dt="2022-04-12T15:54:23.599" v="4405" actId="20578"/>
          <ac:spMkLst>
            <pc:docMk/>
            <pc:sldMk cId="492881328" sldId="271"/>
            <ac:spMk id="8" creationId="{B4C62369-A180-458A-9940-DF2D0C727BC5}"/>
          </ac:spMkLst>
        </pc:spChg>
        <pc:picChg chg="add mod">
          <ac:chgData name="William Barrett" userId="6d9e59a0e7548079" providerId="LiveId" clId="{4E978B5F-F54C-4E88-AA5E-75FDF58437BC}" dt="2022-04-12T15:57:12.750" v="4416" actId="962"/>
          <ac:picMkLst>
            <pc:docMk/>
            <pc:sldMk cId="492881328" sldId="271"/>
            <ac:picMk id="10" creationId="{7A383F35-44C9-4D11-ABA3-D230A295A640}"/>
          </ac:picMkLst>
        </pc:picChg>
      </pc:sldChg>
      <pc:sldChg chg="modSp new mod">
        <pc:chgData name="William Barrett" userId="6d9e59a0e7548079" providerId="LiveId" clId="{4E978B5F-F54C-4E88-AA5E-75FDF58437BC}" dt="2022-04-14T23:10:00.382" v="5920" actId="6549"/>
        <pc:sldMkLst>
          <pc:docMk/>
          <pc:sldMk cId="1564904262" sldId="272"/>
        </pc:sldMkLst>
        <pc:spChg chg="mod">
          <ac:chgData name="William Barrett" userId="6d9e59a0e7548079" providerId="LiveId" clId="{4E978B5F-F54C-4E88-AA5E-75FDF58437BC}" dt="2022-04-14T23:10:00.382" v="5920" actId="6549"/>
          <ac:spMkLst>
            <pc:docMk/>
            <pc:sldMk cId="1564904262" sldId="272"/>
            <ac:spMk id="3" creationId="{E9BEEC4A-B3A3-4759-8D8F-9F6B10779893}"/>
          </ac:spMkLst>
        </pc:spChg>
      </pc:sldChg>
      <pc:sldChg chg="addSp delSp modSp new mod">
        <pc:chgData name="William Barrett" userId="6d9e59a0e7548079" providerId="LiveId" clId="{4E978B5F-F54C-4E88-AA5E-75FDF58437BC}" dt="2022-04-12T17:12:00.760" v="4970" actId="27636"/>
        <pc:sldMkLst>
          <pc:docMk/>
          <pc:sldMk cId="800503424" sldId="273"/>
        </pc:sldMkLst>
        <pc:spChg chg="mod">
          <ac:chgData name="William Barrett" userId="6d9e59a0e7548079" providerId="LiveId" clId="{4E978B5F-F54C-4E88-AA5E-75FDF58437BC}" dt="2022-04-12T17:12:00.760" v="4970" actId="27636"/>
          <ac:spMkLst>
            <pc:docMk/>
            <pc:sldMk cId="800503424" sldId="273"/>
            <ac:spMk id="3" creationId="{6A0AC580-39EF-4D54-A119-C69648EB7007}"/>
          </ac:spMkLst>
        </pc:spChg>
        <pc:spChg chg="del">
          <ac:chgData name="William Barrett" userId="6d9e59a0e7548079" providerId="LiveId" clId="{4E978B5F-F54C-4E88-AA5E-75FDF58437BC}" dt="2022-04-12T17:11:02.412" v="4956"/>
          <ac:spMkLst>
            <pc:docMk/>
            <pc:sldMk cId="800503424" sldId="273"/>
            <ac:spMk id="4" creationId="{A2BAA777-8891-419E-8D5D-A080CEBA0751}"/>
          </ac:spMkLst>
        </pc:spChg>
        <pc:picChg chg="add mod">
          <ac:chgData name="William Barrett" userId="6d9e59a0e7548079" providerId="LiveId" clId="{4E978B5F-F54C-4E88-AA5E-75FDF58437BC}" dt="2022-04-12T17:11:35.843" v="4963" actId="14100"/>
          <ac:picMkLst>
            <pc:docMk/>
            <pc:sldMk cId="800503424" sldId="273"/>
            <ac:picMk id="6" creationId="{5679AA5F-A5BA-4D4F-A365-CDE1BEC3A46E}"/>
          </ac:picMkLst>
        </pc:picChg>
      </pc:sldChg>
      <pc:sldChg chg="addSp delSp modSp new mod">
        <pc:chgData name="William Barrett" userId="6d9e59a0e7548079" providerId="LiveId" clId="{4E978B5F-F54C-4E88-AA5E-75FDF58437BC}" dt="2022-04-12T17:18:59.736" v="4981" actId="14100"/>
        <pc:sldMkLst>
          <pc:docMk/>
          <pc:sldMk cId="872666116" sldId="274"/>
        </pc:sldMkLst>
        <pc:spChg chg="mod">
          <ac:chgData name="William Barrett" userId="6d9e59a0e7548079" providerId="LiveId" clId="{4E978B5F-F54C-4E88-AA5E-75FDF58437BC}" dt="2022-04-12T17:18:59.736" v="4981" actId="14100"/>
          <ac:spMkLst>
            <pc:docMk/>
            <pc:sldMk cId="872666116" sldId="274"/>
            <ac:spMk id="3" creationId="{4F9251F7-C651-48D8-886D-5EA19F5AF20B}"/>
          </ac:spMkLst>
        </pc:spChg>
        <pc:spChg chg="del">
          <ac:chgData name="William Barrett" userId="6d9e59a0e7548079" providerId="LiveId" clId="{4E978B5F-F54C-4E88-AA5E-75FDF58437BC}" dt="2022-04-12T17:17:19.498" v="4973"/>
          <ac:spMkLst>
            <pc:docMk/>
            <pc:sldMk cId="872666116" sldId="274"/>
            <ac:spMk id="4" creationId="{C10CCE0C-363A-4FC0-9FE0-7EEC83ED46CE}"/>
          </ac:spMkLst>
        </pc:spChg>
        <pc:picChg chg="add mod">
          <ac:chgData name="William Barrett" userId="6d9e59a0e7548079" providerId="LiveId" clId="{4E978B5F-F54C-4E88-AA5E-75FDF58437BC}" dt="2022-04-12T17:18:39.266" v="4979" actId="14100"/>
          <ac:picMkLst>
            <pc:docMk/>
            <pc:sldMk cId="872666116" sldId="274"/>
            <ac:picMk id="5" creationId="{8881D339-7E80-4914-A38A-5456AB1B086A}"/>
          </ac:picMkLst>
        </pc:picChg>
      </pc:sldChg>
      <pc:sldChg chg="addSp delSp modSp new mod">
        <pc:chgData name="William Barrett" userId="6d9e59a0e7548079" providerId="LiveId" clId="{4E978B5F-F54C-4E88-AA5E-75FDF58437BC}" dt="2022-04-12T17:28:41.959" v="5111" actId="948"/>
        <pc:sldMkLst>
          <pc:docMk/>
          <pc:sldMk cId="610764762" sldId="275"/>
        </pc:sldMkLst>
        <pc:spChg chg="mod">
          <ac:chgData name="William Barrett" userId="6d9e59a0e7548079" providerId="LiveId" clId="{4E978B5F-F54C-4E88-AA5E-75FDF58437BC}" dt="2022-04-12T17:28:41.959" v="5111" actId="948"/>
          <ac:spMkLst>
            <pc:docMk/>
            <pc:sldMk cId="610764762" sldId="275"/>
            <ac:spMk id="3" creationId="{289A4801-BFBC-4D11-B87E-EE4014775C3C}"/>
          </ac:spMkLst>
        </pc:spChg>
        <pc:spChg chg="del mod">
          <ac:chgData name="William Barrett" userId="6d9e59a0e7548079" providerId="LiveId" clId="{4E978B5F-F54C-4E88-AA5E-75FDF58437BC}" dt="2022-04-12T17:26:16.990" v="5081"/>
          <ac:spMkLst>
            <pc:docMk/>
            <pc:sldMk cId="610764762" sldId="275"/>
            <ac:spMk id="4" creationId="{88039310-3EAA-479C-8029-CE0F361C3BE5}"/>
          </ac:spMkLst>
        </pc:spChg>
        <pc:picChg chg="add mod">
          <ac:chgData name="William Barrett" userId="6d9e59a0e7548079" providerId="LiveId" clId="{4E978B5F-F54C-4E88-AA5E-75FDF58437BC}" dt="2022-04-12T17:26:24.014" v="5085" actId="14100"/>
          <ac:picMkLst>
            <pc:docMk/>
            <pc:sldMk cId="610764762" sldId="275"/>
            <ac:picMk id="6" creationId="{9BC74424-2F42-4D74-B72A-127DDA20CDE0}"/>
          </ac:picMkLst>
        </pc:picChg>
      </pc:sldChg>
      <pc:sldChg chg="addSp delSp modSp new mod">
        <pc:chgData name="William Barrett" userId="6d9e59a0e7548079" providerId="LiveId" clId="{4E978B5F-F54C-4E88-AA5E-75FDF58437BC}" dt="2022-04-14T22:54:59.358" v="5741" actId="14100"/>
        <pc:sldMkLst>
          <pc:docMk/>
          <pc:sldMk cId="2457325334" sldId="276"/>
        </pc:sldMkLst>
        <pc:spChg chg="mod">
          <ac:chgData name="William Barrett" userId="6d9e59a0e7548079" providerId="LiveId" clId="{4E978B5F-F54C-4E88-AA5E-75FDF58437BC}" dt="2022-04-12T17:30:24.497" v="5119" actId="255"/>
          <ac:spMkLst>
            <pc:docMk/>
            <pc:sldMk cId="2457325334" sldId="276"/>
            <ac:spMk id="3" creationId="{CFA39D93-DBF1-4FE1-955F-594E4919005D}"/>
          </ac:spMkLst>
        </pc:spChg>
        <pc:spChg chg="del mod">
          <ac:chgData name="William Barrett" userId="6d9e59a0e7548079" providerId="LiveId" clId="{4E978B5F-F54C-4E88-AA5E-75FDF58437BC}" dt="2022-04-14T22:54:49.536" v="5737"/>
          <ac:spMkLst>
            <pc:docMk/>
            <pc:sldMk cId="2457325334" sldId="276"/>
            <ac:spMk id="4" creationId="{4CB6BBE6-5C50-4CC6-880D-E43F7E8347EB}"/>
          </ac:spMkLst>
        </pc:spChg>
        <pc:picChg chg="add mod">
          <ac:chgData name="William Barrett" userId="6d9e59a0e7548079" providerId="LiveId" clId="{4E978B5F-F54C-4E88-AA5E-75FDF58437BC}" dt="2022-04-14T22:54:59.358" v="5741" actId="14100"/>
          <ac:picMkLst>
            <pc:docMk/>
            <pc:sldMk cId="2457325334" sldId="276"/>
            <ac:picMk id="6" creationId="{00486C72-49FA-4C2A-B94C-D18430EA5807}"/>
          </ac:picMkLst>
        </pc:picChg>
      </pc:sldChg>
      <pc:sldChg chg="addSp delSp modSp new mod">
        <pc:chgData name="William Barrett" userId="6d9e59a0e7548079" providerId="LiveId" clId="{4E978B5F-F54C-4E88-AA5E-75FDF58437BC}" dt="2022-04-14T23:00:31.574" v="5881" actId="14100"/>
        <pc:sldMkLst>
          <pc:docMk/>
          <pc:sldMk cId="1533168654" sldId="277"/>
        </pc:sldMkLst>
        <pc:spChg chg="mod">
          <ac:chgData name="William Barrett" userId="6d9e59a0e7548079" providerId="LiveId" clId="{4E978B5F-F54C-4E88-AA5E-75FDF58437BC}" dt="2022-04-14T23:00:20.095" v="5879" actId="20577"/>
          <ac:spMkLst>
            <pc:docMk/>
            <pc:sldMk cId="1533168654" sldId="277"/>
            <ac:spMk id="3" creationId="{30975BE9-505A-47A3-91B9-6C7C9A0B57EA}"/>
          </ac:spMkLst>
        </pc:spChg>
        <pc:spChg chg="del mod">
          <ac:chgData name="William Barrett" userId="6d9e59a0e7548079" providerId="LiveId" clId="{4E978B5F-F54C-4E88-AA5E-75FDF58437BC}" dt="2022-04-14T22:58:43.252" v="5743"/>
          <ac:spMkLst>
            <pc:docMk/>
            <pc:sldMk cId="1533168654" sldId="277"/>
            <ac:spMk id="4" creationId="{71FE58E5-7B26-447E-A150-E50BFDA74720}"/>
          </ac:spMkLst>
        </pc:spChg>
        <pc:picChg chg="add mod">
          <ac:chgData name="William Barrett" userId="6d9e59a0e7548079" providerId="LiveId" clId="{4E978B5F-F54C-4E88-AA5E-75FDF58437BC}" dt="2022-04-14T23:00:31.574" v="5881" actId="14100"/>
          <ac:picMkLst>
            <pc:docMk/>
            <pc:sldMk cId="1533168654" sldId="277"/>
            <ac:picMk id="1026" creationId="{AE3DE3A6-E8EB-4426-A22D-26E4FBABC130}"/>
          </ac:picMkLst>
        </pc:picChg>
      </pc:sldChg>
      <pc:sldChg chg="addSp modSp new mod">
        <pc:chgData name="William Barrett" userId="6d9e59a0e7548079" providerId="LiveId" clId="{4E978B5F-F54C-4E88-AA5E-75FDF58437BC}" dt="2022-04-12T18:02:42.527" v="5146" actId="14100"/>
        <pc:sldMkLst>
          <pc:docMk/>
          <pc:sldMk cId="409449403" sldId="278"/>
        </pc:sldMkLst>
        <pc:picChg chg="add mod">
          <ac:chgData name="William Barrett" userId="6d9e59a0e7548079" providerId="LiveId" clId="{4E978B5F-F54C-4E88-AA5E-75FDF58437BC}" dt="2022-04-12T18:02:42.527" v="5146" actId="14100"/>
          <ac:picMkLst>
            <pc:docMk/>
            <pc:sldMk cId="409449403" sldId="278"/>
            <ac:picMk id="2" creationId="{C16FEEA3-EA21-4C71-B460-583AB82C1200}"/>
          </ac:picMkLst>
        </pc:picChg>
      </pc:sldChg>
      <pc:sldChg chg="modSp new mod">
        <pc:chgData name="William Barrett" userId="6d9e59a0e7548079" providerId="LiveId" clId="{4E978B5F-F54C-4E88-AA5E-75FDF58437BC}" dt="2022-04-12T18:12:00.294" v="5731" actId="20577"/>
        <pc:sldMkLst>
          <pc:docMk/>
          <pc:sldMk cId="3585635796" sldId="279"/>
        </pc:sldMkLst>
        <pc:spChg chg="mod">
          <ac:chgData name="William Barrett" userId="6d9e59a0e7548079" providerId="LiveId" clId="{4E978B5F-F54C-4E88-AA5E-75FDF58437BC}" dt="2022-04-12T18:08:41.969" v="5183" actId="20577"/>
          <ac:spMkLst>
            <pc:docMk/>
            <pc:sldMk cId="3585635796" sldId="279"/>
            <ac:spMk id="2" creationId="{CDB3E87F-630E-499E-8ECF-A5D64052384B}"/>
          </ac:spMkLst>
        </pc:spChg>
        <pc:spChg chg="mod">
          <ac:chgData name="William Barrett" userId="6d9e59a0e7548079" providerId="LiveId" clId="{4E978B5F-F54C-4E88-AA5E-75FDF58437BC}" dt="2022-04-12T18:12:00.294" v="5731" actId="20577"/>
          <ac:spMkLst>
            <pc:docMk/>
            <pc:sldMk cId="3585635796" sldId="279"/>
            <ac:spMk id="3" creationId="{0B8CF757-8EFF-43F1-B27F-0CFCBE516C66}"/>
          </ac:spMkLst>
        </pc:spChg>
      </pc:sldChg>
      <pc:sldChg chg="addSp delSp modSp new mod">
        <pc:chgData name="William Barrett" userId="6d9e59a0e7548079" providerId="LiveId" clId="{4E978B5F-F54C-4E88-AA5E-75FDF58437BC}" dt="2022-04-14T23:07:53.677" v="5896" actId="27636"/>
        <pc:sldMkLst>
          <pc:docMk/>
          <pc:sldMk cId="3210160863" sldId="280"/>
        </pc:sldMkLst>
        <pc:spChg chg="del mod">
          <ac:chgData name="William Barrett" userId="6d9e59a0e7548079" providerId="LiveId" clId="{4E978B5F-F54C-4E88-AA5E-75FDF58437BC}" dt="2022-04-14T23:07:37.834" v="5891"/>
          <ac:spMkLst>
            <pc:docMk/>
            <pc:sldMk cId="3210160863" sldId="280"/>
            <ac:spMk id="3" creationId="{219FB946-3ACE-44AD-AC29-E1C5381F8232}"/>
          </ac:spMkLst>
        </pc:spChg>
        <pc:spChg chg="mod">
          <ac:chgData name="William Barrett" userId="6d9e59a0e7548079" providerId="LiveId" clId="{4E978B5F-F54C-4E88-AA5E-75FDF58437BC}" dt="2022-04-14T23:07:53.677" v="5896" actId="27636"/>
          <ac:spMkLst>
            <pc:docMk/>
            <pc:sldMk cId="3210160863" sldId="280"/>
            <ac:spMk id="4" creationId="{DA9AA09F-5C93-4379-B554-EA7504C86512}"/>
          </ac:spMkLst>
        </pc:spChg>
        <pc:picChg chg="add mod">
          <ac:chgData name="William Barrett" userId="6d9e59a0e7548079" providerId="LiveId" clId="{4E978B5F-F54C-4E88-AA5E-75FDF58437BC}" dt="2022-04-14T23:07:47.815" v="5894" actId="14100"/>
          <ac:picMkLst>
            <pc:docMk/>
            <pc:sldMk cId="3210160863" sldId="280"/>
            <ac:picMk id="2050" creationId="{432F257C-7382-494B-99D9-F2650D7E5A9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3120-F0DE-41E1-AA16-43A1CAAB7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98E2E-B1FA-4B9E-9185-58850FAF6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E10C5-18B7-4CFF-ADF7-927F323B3DCF}"/>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F9889948-0978-46A9-B222-B6F7B6FFE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F3A6D-FE09-47BA-B465-A6558EF6412D}"/>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306312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D7E0-010B-476B-9E3D-BA12BDCD3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DF422-7AC3-410A-8D05-E24F6BC0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6EBE4-F0F7-4FCA-82FE-57E0E0DE886F}"/>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900D39D1-9D8C-4510-A546-C83DDD9BA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99B07-B3CF-4FA6-B5F2-09A6EEEA52B3}"/>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47015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D947B-AA4F-46FF-8311-E3A4318CCA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DDA28-79E8-434A-83FC-DAE0673E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B1C32-C947-497F-A951-69E50CE59761}"/>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DA45CD22-BD8B-45E4-BCF9-697C13057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2DC0E-F612-43D4-8CE5-65CAD066221D}"/>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166593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037C-8167-49B0-9C0C-37D486FE3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8DE51-0426-4435-840E-46C8CA267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A73AF-6F6B-4894-B72A-5702EC9E7F51}"/>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EC79F511-21E2-47EE-B03B-BA5D96FB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5F3B1-0CAD-4FE4-BACE-CF4621806724}"/>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344488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E232-65A4-46EE-846A-6ADEEAA46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0E13A-276E-4E3E-A7FC-7CD663BC0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6A052-BB52-42AA-BCA7-AD67A7CD591A}"/>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99795B07-9BE0-4241-85B5-0E00E0C34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4C2F-69DD-431E-A3CE-4FB1474B687F}"/>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108201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32F0-A132-4801-82D9-D16B92FF2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04855-C504-4304-83E3-FD648ED84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BD623-4B8E-42F8-99D9-67BD40CB5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093D5-DBE4-4751-AA8A-938D26140417}"/>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6" name="Footer Placeholder 5">
            <a:extLst>
              <a:ext uri="{FF2B5EF4-FFF2-40B4-BE49-F238E27FC236}">
                <a16:creationId xmlns:a16="http://schemas.microsoft.com/office/drawing/2014/main" id="{A5FCDA3B-859B-4538-B90B-869F0D440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D9B42-01C5-4DB7-BACE-6B0F66196209}"/>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227370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F6E-CA8D-4535-BB30-953F58E55B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D04E0D-87FD-4BC4-B674-B51BFC944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B254B-D318-4868-B0AE-5CD460183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E08E6-C870-4711-B5FA-FADFF33BE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538C5-BDAE-4EA0-A2C1-0859854BC3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8D669D-BBD2-47E0-A0DE-8FB7B6C759C1}"/>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8" name="Footer Placeholder 7">
            <a:extLst>
              <a:ext uri="{FF2B5EF4-FFF2-40B4-BE49-F238E27FC236}">
                <a16:creationId xmlns:a16="http://schemas.microsoft.com/office/drawing/2014/main" id="{F43BFB81-97CF-48AC-9B7F-3B1E0B8CD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17F3DC-4AEF-48B6-A6AE-5ECDBC8FD37A}"/>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294979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6A6C-8736-477A-AC6F-29A724903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795C2-7876-4F6F-A7FA-E1DF14681290}"/>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4" name="Footer Placeholder 3">
            <a:extLst>
              <a:ext uri="{FF2B5EF4-FFF2-40B4-BE49-F238E27FC236}">
                <a16:creationId xmlns:a16="http://schemas.microsoft.com/office/drawing/2014/main" id="{67B024DA-6A1B-423D-8C82-DD9AEA7D0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BE52A-1A7D-46CC-A091-CE0D4CB59EDA}"/>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259557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4B7F5-F871-41B1-853C-5B8EEF8E0364}"/>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3" name="Footer Placeholder 2">
            <a:extLst>
              <a:ext uri="{FF2B5EF4-FFF2-40B4-BE49-F238E27FC236}">
                <a16:creationId xmlns:a16="http://schemas.microsoft.com/office/drawing/2014/main" id="{9B0CB2E7-EE5B-43AD-B250-5C1817B836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9B352A-5C7B-4ADC-A6B7-6B04F16E8647}"/>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181851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0DBB-5C74-47E3-A7C0-A4A57B180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9FBE5-274D-4F96-94B4-172533ABD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6CEE6-3C1F-48EC-B65F-0F7E75DD6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04B92-A100-4CD1-9683-C8C7CDB16C4C}"/>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6" name="Footer Placeholder 5">
            <a:extLst>
              <a:ext uri="{FF2B5EF4-FFF2-40B4-BE49-F238E27FC236}">
                <a16:creationId xmlns:a16="http://schemas.microsoft.com/office/drawing/2014/main" id="{CBCE3B43-1D70-4123-B251-0A7E78308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BA601-962B-4850-92E5-1363D0EE9CFE}"/>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170588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9501-8C61-48A8-99AA-321859F82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31827-3C86-4042-8097-727BA33A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D7D5-BF27-4AD3-ACC1-3F3C5CE33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8FC50-72CF-4574-B98D-52C7D74158AC}"/>
              </a:ext>
            </a:extLst>
          </p:cNvPr>
          <p:cNvSpPr>
            <a:spLocks noGrp="1"/>
          </p:cNvSpPr>
          <p:nvPr>
            <p:ph type="dt" sz="half" idx="10"/>
          </p:nvPr>
        </p:nvSpPr>
        <p:spPr/>
        <p:txBody>
          <a:bodyPr/>
          <a:lstStyle/>
          <a:p>
            <a:fld id="{37BB54A1-E6A7-4E92-9A4B-E898F05E88FB}" type="datetimeFigureOut">
              <a:rPr lang="en-US" smtClean="0"/>
              <a:t>5/24/2022</a:t>
            </a:fld>
            <a:endParaRPr lang="en-US"/>
          </a:p>
        </p:txBody>
      </p:sp>
      <p:sp>
        <p:nvSpPr>
          <p:cNvPr id="6" name="Footer Placeholder 5">
            <a:extLst>
              <a:ext uri="{FF2B5EF4-FFF2-40B4-BE49-F238E27FC236}">
                <a16:creationId xmlns:a16="http://schemas.microsoft.com/office/drawing/2014/main" id="{31689925-899F-46E4-A9AB-394876D5E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EC31D-7A02-4E44-B5E7-4745BEDDB587}"/>
              </a:ext>
            </a:extLst>
          </p:cNvPr>
          <p:cNvSpPr>
            <a:spLocks noGrp="1"/>
          </p:cNvSpPr>
          <p:nvPr>
            <p:ph type="sldNum" sz="quarter" idx="12"/>
          </p:nvPr>
        </p:nvSpPr>
        <p:spPr/>
        <p:txBody>
          <a:bodyPr/>
          <a:lstStyle/>
          <a:p>
            <a:fld id="{C8D7D2F0-10F9-4E76-8353-2B92A35CBD84}" type="slidenum">
              <a:rPr lang="en-US" smtClean="0"/>
              <a:t>‹Nr.›</a:t>
            </a:fld>
            <a:endParaRPr lang="en-US"/>
          </a:p>
        </p:txBody>
      </p:sp>
    </p:spTree>
    <p:extLst>
      <p:ext uri="{BB962C8B-B14F-4D97-AF65-F5344CB8AC3E}">
        <p14:creationId xmlns:p14="http://schemas.microsoft.com/office/powerpoint/2010/main" val="299545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22A48-7392-487D-A0C5-BEB81B4A2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35E93-B8B3-419A-B682-DA4FBD5DB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D000-0A36-49EB-823A-032C25E00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B54A1-E6A7-4E92-9A4B-E898F05E88FB}" type="datetimeFigureOut">
              <a:rPr lang="en-US" smtClean="0"/>
              <a:t>5/24/2022</a:t>
            </a:fld>
            <a:endParaRPr lang="en-US"/>
          </a:p>
        </p:txBody>
      </p:sp>
      <p:sp>
        <p:nvSpPr>
          <p:cNvPr id="5" name="Footer Placeholder 4">
            <a:extLst>
              <a:ext uri="{FF2B5EF4-FFF2-40B4-BE49-F238E27FC236}">
                <a16:creationId xmlns:a16="http://schemas.microsoft.com/office/drawing/2014/main" id="{D94732E2-3365-4B6B-8157-71FEFCA5D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952E1-988B-46AD-A302-B8C0A8853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7D2F0-10F9-4E76-8353-2B92A35CBD84}" type="slidenum">
              <a:rPr lang="en-US" smtClean="0"/>
              <a:t>‹Nr.›</a:t>
            </a:fld>
            <a:endParaRPr lang="en-US"/>
          </a:p>
        </p:txBody>
      </p:sp>
    </p:spTree>
    <p:extLst>
      <p:ext uri="{BB962C8B-B14F-4D97-AF65-F5344CB8AC3E}">
        <p14:creationId xmlns:p14="http://schemas.microsoft.com/office/powerpoint/2010/main" val="159045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A60F-53B6-439A-9F0D-80979B1A0C39}"/>
              </a:ext>
            </a:extLst>
          </p:cNvPr>
          <p:cNvSpPr>
            <a:spLocks noGrp="1"/>
          </p:cNvSpPr>
          <p:nvPr>
            <p:ph type="ctrTitle"/>
          </p:nvPr>
        </p:nvSpPr>
        <p:spPr>
          <a:xfrm>
            <a:off x="1524000" y="1122362"/>
            <a:ext cx="9144000" cy="4939771"/>
          </a:xfrm>
        </p:spPr>
        <p:txBody>
          <a:bodyPr>
            <a:normAutofit fontScale="90000"/>
          </a:bodyPr>
          <a:lstStyle/>
          <a:p>
            <a:r>
              <a:rPr lang="en-US" sz="8000" b="1" dirty="0"/>
              <a:t/>
            </a:r>
            <a:br>
              <a:rPr lang="en-US" sz="8000" b="1" dirty="0"/>
            </a:br>
            <a:r>
              <a:rPr lang="en-US" sz="8000" b="1" dirty="0"/>
              <a:t/>
            </a:r>
            <a:br>
              <a:rPr lang="en-US" sz="8000" b="1" dirty="0"/>
            </a:br>
            <a:r>
              <a:rPr lang="en-US" sz="8000" b="1" dirty="0"/>
              <a:t/>
            </a:r>
            <a:br>
              <a:rPr lang="en-US" sz="8000" b="1" dirty="0"/>
            </a:br>
            <a:r>
              <a:rPr lang="en-US" sz="8000" b="1" dirty="0"/>
              <a:t/>
            </a:r>
            <a:br>
              <a:rPr lang="en-US" sz="8000" b="1" dirty="0"/>
            </a:br>
            <a:r>
              <a:rPr lang="en-US" sz="8000" b="1" dirty="0"/>
              <a:t/>
            </a:r>
            <a:br>
              <a:rPr lang="en-US" sz="8000" b="1" dirty="0"/>
            </a:br>
            <a:r>
              <a:rPr lang="en-US" sz="8000" b="1" dirty="0"/>
              <a:t>Access to Justice:  </a:t>
            </a:r>
            <a:r>
              <a:rPr lang="en-US" dirty="0"/>
              <a:t/>
            </a:r>
            <a:br>
              <a:rPr lang="en-US" dirty="0"/>
            </a:br>
            <a:r>
              <a:rPr lang="en-US" dirty="0"/>
              <a:t>Procedural Requirements that Become Obstacles to a Person Seeking Bankruptcy Relief </a:t>
            </a:r>
          </a:p>
        </p:txBody>
      </p:sp>
      <p:sp>
        <p:nvSpPr>
          <p:cNvPr id="3" name="Subtitle 2">
            <a:extLst>
              <a:ext uri="{FF2B5EF4-FFF2-40B4-BE49-F238E27FC236}">
                <a16:creationId xmlns:a16="http://schemas.microsoft.com/office/drawing/2014/main" id="{15EB855A-BA78-4602-84BC-1BF2CD742DC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35BE5AD-E030-47A0-98BF-1D11579FA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733" y="84667"/>
            <a:ext cx="5537200" cy="2760133"/>
          </a:xfrm>
          <a:prstGeom prst="rect">
            <a:avLst/>
          </a:prstGeom>
        </p:spPr>
      </p:pic>
    </p:spTree>
    <p:extLst>
      <p:ext uri="{BB962C8B-B14F-4D97-AF65-F5344CB8AC3E}">
        <p14:creationId xmlns:p14="http://schemas.microsoft.com/office/powerpoint/2010/main" val="154529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8F9F-5A9C-4547-8BD9-71544A5E8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748A43-8864-40CB-957C-49B99BF16B89}"/>
              </a:ext>
            </a:extLst>
          </p:cNvPr>
          <p:cNvSpPr>
            <a:spLocks noGrp="1"/>
          </p:cNvSpPr>
          <p:nvPr>
            <p:ph idx="1"/>
          </p:nvPr>
        </p:nvSpPr>
        <p:spPr>
          <a:xfrm>
            <a:off x="838200" y="1193073"/>
            <a:ext cx="10515600" cy="4983889"/>
          </a:xfrm>
        </p:spPr>
        <p:txBody>
          <a:bodyPr>
            <a:normAutofit/>
          </a:bodyPr>
          <a:lstStyle/>
          <a:p>
            <a:pPr marL="0" indent="0">
              <a:buNone/>
            </a:pPr>
            <a:r>
              <a:rPr lang="en-US" sz="3200" dirty="0"/>
              <a:t>This is not an impossible standard if the bankrupt is allowed to give her own testimony, whether by affidavit or by live testimony before the judge, as to her efforts to find the best paying job available and her efforts to minimize her expenses.  </a:t>
            </a:r>
          </a:p>
          <a:p>
            <a:pPr marL="0" indent="0">
              <a:buNone/>
            </a:pPr>
            <a:endParaRPr lang="en-US" sz="3200" b="1" dirty="0"/>
          </a:p>
          <a:p>
            <a:pPr marL="0" indent="0">
              <a:buNone/>
            </a:pPr>
            <a:r>
              <a:rPr lang="en-US" sz="3200" b="1" dirty="0"/>
              <a:t>THE RUB.  </a:t>
            </a:r>
            <a:r>
              <a:rPr lang="en-US" sz="3200" dirty="0"/>
              <a:t>Under the evidence rules that apply to all cases in the federal courts – from the tiniest bankruptcy case of a laborer to the largest patent infringement case of a tech company – evidence of this nature is considered to be opinions.  </a:t>
            </a:r>
          </a:p>
        </p:txBody>
      </p:sp>
    </p:spTree>
    <p:extLst>
      <p:ext uri="{BB962C8B-B14F-4D97-AF65-F5344CB8AC3E}">
        <p14:creationId xmlns:p14="http://schemas.microsoft.com/office/powerpoint/2010/main" val="77065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6574-87C5-4F32-B9EB-DE86019425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A39D93-DBF1-4FE1-955F-594E4919005D}"/>
              </a:ext>
            </a:extLst>
          </p:cNvPr>
          <p:cNvSpPr>
            <a:spLocks noGrp="1"/>
          </p:cNvSpPr>
          <p:nvPr>
            <p:ph sz="half" idx="1"/>
          </p:nvPr>
        </p:nvSpPr>
        <p:spPr/>
        <p:txBody>
          <a:bodyPr/>
          <a:lstStyle/>
          <a:p>
            <a:pPr marL="0" indent="0">
              <a:buNone/>
            </a:pPr>
            <a:r>
              <a:rPr lang="en-US" sz="3200" dirty="0"/>
              <a:t>A lay person, which would include a bankrupt, is not allowed to give opinions on matters that involve specialized knowledge.  </a:t>
            </a:r>
          </a:p>
          <a:p>
            <a:pPr marL="0" indent="0">
              <a:buNone/>
            </a:pPr>
            <a:endParaRPr lang="en-US" sz="3200" dirty="0"/>
          </a:p>
          <a:p>
            <a:pPr marL="0" indent="0">
              <a:buNone/>
            </a:pPr>
            <a:r>
              <a:rPr lang="en-US" sz="3200" dirty="0"/>
              <a:t>What does this include:</a:t>
            </a:r>
          </a:p>
          <a:p>
            <a:endParaRPr lang="en-US" dirty="0"/>
          </a:p>
        </p:txBody>
      </p:sp>
      <p:pic>
        <p:nvPicPr>
          <p:cNvPr id="6" name="Content Placeholder 5" descr="Text&#10;&#10;Description automatically generated">
            <a:extLst>
              <a:ext uri="{FF2B5EF4-FFF2-40B4-BE49-F238E27FC236}">
                <a16:creationId xmlns:a16="http://schemas.microsoft.com/office/drawing/2014/main" id="{00486C72-49FA-4C2A-B94C-D18430EA58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062446"/>
            <a:ext cx="5662749" cy="4881948"/>
          </a:xfrm>
        </p:spPr>
      </p:pic>
    </p:spTree>
    <p:extLst>
      <p:ext uri="{BB962C8B-B14F-4D97-AF65-F5344CB8AC3E}">
        <p14:creationId xmlns:p14="http://schemas.microsoft.com/office/powerpoint/2010/main" val="245732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91C8-C717-431D-B117-0A02984102C0}"/>
              </a:ext>
            </a:extLst>
          </p:cNvPr>
          <p:cNvSpPr>
            <a:spLocks noGrp="1"/>
          </p:cNvSpPr>
          <p:nvPr>
            <p:ph type="title"/>
          </p:nvPr>
        </p:nvSpPr>
        <p:spPr>
          <a:xfrm>
            <a:off x="838200" y="365126"/>
            <a:ext cx="10515600" cy="49702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5DE8B90-B6D7-4B1E-9F8C-E4727B1D106C}"/>
              </a:ext>
            </a:extLst>
          </p:cNvPr>
          <p:cNvSpPr>
            <a:spLocks noGrp="1"/>
          </p:cNvSpPr>
          <p:nvPr>
            <p:ph idx="1"/>
          </p:nvPr>
        </p:nvSpPr>
        <p:spPr>
          <a:xfrm>
            <a:off x="838200" y="792480"/>
            <a:ext cx="10515600" cy="5384483"/>
          </a:xfrm>
        </p:spPr>
        <p:txBody>
          <a:bodyPr>
            <a:normAutofit/>
          </a:bodyPr>
          <a:lstStyle/>
          <a:p>
            <a:pPr marL="182880" lvl="1"/>
            <a:r>
              <a:rPr lang="en-US" sz="3200" dirty="0"/>
              <a:t>What is the present income potential of an individual considering that person’s level of education, experience, age, and geographic location?</a:t>
            </a:r>
          </a:p>
          <a:p>
            <a:pPr marL="182880" lvl="1"/>
            <a:r>
              <a:rPr lang="en-US" sz="3200" dirty="0"/>
              <a:t>How will that income potential change over time, as the person gains more experience?</a:t>
            </a:r>
          </a:p>
          <a:p>
            <a:pPr marL="182880" lvl="1"/>
            <a:r>
              <a:rPr lang="en-US" sz="3200" dirty="0"/>
              <a:t>Whether the bankrupt has a medical condition, including mental illness, that would prevent her from reaching her full income potential. </a:t>
            </a:r>
          </a:p>
          <a:p>
            <a:pPr marL="182880" lvl="1"/>
            <a:r>
              <a:rPr lang="en-US" sz="3200" dirty="0"/>
              <a:t>What type of housing is suitable for the bankrupt and her family, and how much does that cost where the bankrupt lives?   </a:t>
            </a:r>
          </a:p>
        </p:txBody>
      </p:sp>
    </p:spTree>
    <p:extLst>
      <p:ext uri="{BB962C8B-B14F-4D97-AF65-F5344CB8AC3E}">
        <p14:creationId xmlns:p14="http://schemas.microsoft.com/office/powerpoint/2010/main" val="408775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612E-3585-49CE-8CFE-5C5A601731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975BE9-505A-47A3-91B9-6C7C9A0B57EA}"/>
              </a:ext>
            </a:extLst>
          </p:cNvPr>
          <p:cNvSpPr>
            <a:spLocks noGrp="1"/>
          </p:cNvSpPr>
          <p:nvPr>
            <p:ph sz="half" idx="1"/>
          </p:nvPr>
        </p:nvSpPr>
        <p:spPr/>
        <p:txBody>
          <a:bodyPr/>
          <a:lstStyle/>
          <a:p>
            <a:r>
              <a:rPr lang="en-US" dirty="0"/>
              <a:t>For these types of opinions, experts are needed.  An expert is one who possess the specialized knowledge that underlies the opinion.</a:t>
            </a:r>
          </a:p>
          <a:p>
            <a:r>
              <a:rPr lang="en-US" dirty="0"/>
              <a:t>There are extensive rules that apply to expert opinions.  Complying with these rules requires substantial legal work and expense.  </a:t>
            </a:r>
          </a:p>
          <a:p>
            <a:endParaRPr lang="en-US" dirty="0"/>
          </a:p>
        </p:txBody>
      </p:sp>
      <p:pic>
        <p:nvPicPr>
          <p:cNvPr id="1026" name="Picture 2">
            <a:extLst>
              <a:ext uri="{FF2B5EF4-FFF2-40B4-BE49-F238E27FC236}">
                <a16:creationId xmlns:a16="http://schemas.microsoft.com/office/drawing/2014/main" id="{AE3DE3A6-E8EB-4426-A22D-26E4FBABC1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4249" y="722811"/>
            <a:ext cx="4561659" cy="540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6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B44F-0DA6-497D-996C-283222518BF6}"/>
              </a:ext>
            </a:extLst>
          </p:cNvPr>
          <p:cNvSpPr>
            <a:spLocks noGrp="1"/>
          </p:cNvSpPr>
          <p:nvPr>
            <p:ph type="title"/>
          </p:nvPr>
        </p:nvSpPr>
        <p:spPr>
          <a:xfrm>
            <a:off x="838200" y="365125"/>
            <a:ext cx="10515600" cy="39252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99BFB3F-0B99-4B43-B6B7-9C27874B5750}"/>
              </a:ext>
            </a:extLst>
          </p:cNvPr>
          <p:cNvSpPr>
            <a:spLocks noGrp="1"/>
          </p:cNvSpPr>
          <p:nvPr>
            <p:ph idx="1"/>
          </p:nvPr>
        </p:nvSpPr>
        <p:spPr>
          <a:xfrm>
            <a:off x="838200" y="757646"/>
            <a:ext cx="10515600" cy="5419317"/>
          </a:xfrm>
        </p:spPr>
        <p:txBody>
          <a:bodyPr>
            <a:normAutofit/>
          </a:bodyPr>
          <a:lstStyle/>
          <a:p>
            <a:r>
              <a:rPr lang="en-US" sz="3200" dirty="0"/>
              <a:t>What does that practically mean for the bankrupt seeking discharge of a student loan:</a:t>
            </a:r>
          </a:p>
          <a:p>
            <a:pPr lvl="1"/>
            <a:r>
              <a:rPr lang="en-US" sz="3200" dirty="0"/>
              <a:t>Need a career specialist, such as a headhunter or career counselor, to provide an opinion that the bankrupt is presently maximizing her income potential and that her income is not likely to significantly change in the future; </a:t>
            </a:r>
          </a:p>
          <a:p>
            <a:pPr lvl="1"/>
            <a:r>
              <a:rPr lang="en-US" sz="3200" dirty="0"/>
              <a:t>Need a local housing expert to provide an opinion that the bankrupt has minimized her housing expense;</a:t>
            </a:r>
          </a:p>
          <a:p>
            <a:pPr lvl="1"/>
            <a:r>
              <a:rPr lang="en-US" sz="3200" dirty="0"/>
              <a:t>Need a doctor if the bankrupt asserts that a medical condition prevents her from maximizing her income.  </a:t>
            </a:r>
          </a:p>
        </p:txBody>
      </p:sp>
    </p:spTree>
    <p:extLst>
      <p:ext uri="{BB962C8B-B14F-4D97-AF65-F5344CB8AC3E}">
        <p14:creationId xmlns:p14="http://schemas.microsoft.com/office/powerpoint/2010/main" val="78813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33E2-5B45-4ECF-AB88-9C4DE4993B50}"/>
              </a:ext>
            </a:extLst>
          </p:cNvPr>
          <p:cNvSpPr>
            <a:spLocks noGrp="1"/>
          </p:cNvSpPr>
          <p:nvPr>
            <p:ph type="title"/>
          </p:nvPr>
        </p:nvSpPr>
        <p:spPr/>
        <p:txBody>
          <a:bodyPr>
            <a:normAutofit fontScale="90000"/>
          </a:bodyPr>
          <a:lstStyle/>
          <a:p>
            <a:r>
              <a:rPr lang="en-US" dirty="0"/>
              <a:t>How is a bankrupt to obtain such expert opinions?</a:t>
            </a:r>
            <a:br>
              <a:rPr lang="en-US" dirty="0"/>
            </a:br>
            <a:r>
              <a:rPr lang="en-US" dirty="0"/>
              <a:t>		</a:t>
            </a:r>
          </a:p>
        </p:txBody>
      </p:sp>
      <p:sp>
        <p:nvSpPr>
          <p:cNvPr id="3" name="Content Placeholder 2">
            <a:extLst>
              <a:ext uri="{FF2B5EF4-FFF2-40B4-BE49-F238E27FC236}">
                <a16:creationId xmlns:a16="http://schemas.microsoft.com/office/drawing/2014/main" id="{9951B071-FD42-43B6-A25E-B5B3B310832A}"/>
              </a:ext>
            </a:extLst>
          </p:cNvPr>
          <p:cNvSpPr>
            <a:spLocks noGrp="1"/>
          </p:cNvSpPr>
          <p:nvPr>
            <p:ph idx="1"/>
          </p:nvPr>
        </p:nvSpPr>
        <p:spPr/>
        <p:txBody>
          <a:bodyPr>
            <a:noAutofit/>
          </a:bodyPr>
          <a:lstStyle/>
          <a:p>
            <a:r>
              <a:rPr lang="en-US" sz="3200" dirty="0"/>
              <a:t>Anyone willing to serve as an expert will want to be paid for their time, which is substantial because of the requirements imposed on experts.</a:t>
            </a:r>
          </a:p>
          <a:p>
            <a:r>
              <a:rPr lang="en-US" sz="3200" dirty="0"/>
              <a:t>Even the least expensive expert opinion might cost $10,000.</a:t>
            </a:r>
          </a:p>
          <a:p>
            <a:r>
              <a:rPr lang="en-US" sz="3200" dirty="0"/>
              <a:t>If three expert opinions are needed, the cost will be $30,000.</a:t>
            </a:r>
          </a:p>
          <a:p>
            <a:r>
              <a:rPr lang="en-US" sz="3200" dirty="0"/>
              <a:t>Plus a lawyer will be needed to put the opinions together so that a coherent case can be presented to the judge.  That will cost at least $10,000.  </a:t>
            </a:r>
          </a:p>
          <a:p>
            <a:pPr marL="0" indent="0">
              <a:buNone/>
            </a:pPr>
            <a:r>
              <a:rPr lang="en-US" sz="3200" dirty="0"/>
              <a:t>All this must be paid up front.</a:t>
            </a:r>
          </a:p>
        </p:txBody>
      </p:sp>
    </p:spTree>
    <p:extLst>
      <p:ext uri="{BB962C8B-B14F-4D97-AF65-F5344CB8AC3E}">
        <p14:creationId xmlns:p14="http://schemas.microsoft.com/office/powerpoint/2010/main" val="350224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9A11-D44E-4159-A6C7-E4AC85648C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2A9D67-5F8A-48DC-803D-B08EF7B6813B}"/>
              </a:ext>
            </a:extLst>
          </p:cNvPr>
          <p:cNvSpPr>
            <a:spLocks noGrp="1"/>
          </p:cNvSpPr>
          <p:nvPr>
            <p:ph idx="1"/>
          </p:nvPr>
        </p:nvSpPr>
        <p:spPr>
          <a:xfrm>
            <a:off x="838200" y="1354975"/>
            <a:ext cx="10515600" cy="4821988"/>
          </a:xfrm>
        </p:spPr>
        <p:txBody>
          <a:bodyPr>
            <a:normAutofit/>
          </a:bodyPr>
          <a:lstStyle/>
          <a:p>
            <a:r>
              <a:rPr lang="en-US" sz="3200" dirty="0"/>
              <a:t>These costs will be out of reach for anyone who otherwise qualifies for bankruptcy.  No matter how strong the case for “undue hardship” seems, in reality the bankrupt has a very slim chance of presenting the evidence required to meet the standards for being discharged of education loans.  </a:t>
            </a:r>
          </a:p>
          <a:p>
            <a:r>
              <a:rPr lang="en-US" sz="3200" dirty="0"/>
              <a:t>Because of these procedures, very few attempts to obtain the discharge of education loans are successful.  One researcher found that "more than 99% of the student loan debtors in bankruptcy just give up without even trying,"</a:t>
            </a:r>
          </a:p>
        </p:txBody>
      </p:sp>
    </p:spTree>
    <p:extLst>
      <p:ext uri="{BB962C8B-B14F-4D97-AF65-F5344CB8AC3E}">
        <p14:creationId xmlns:p14="http://schemas.microsoft.com/office/powerpoint/2010/main" val="252068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121F-B2DC-407C-9CF7-DF3D1A82D5C6}"/>
              </a:ext>
            </a:extLst>
          </p:cNvPr>
          <p:cNvSpPr>
            <a:spLocks noGrp="1"/>
          </p:cNvSpPr>
          <p:nvPr>
            <p:ph type="title"/>
          </p:nvPr>
        </p:nvSpPr>
        <p:spPr/>
        <p:txBody>
          <a:bodyPr/>
          <a:lstStyle/>
          <a:p>
            <a:r>
              <a:rPr lang="en-US" dirty="0"/>
              <a:t>How Did Debbie Debtor’s Case Turnout? </a:t>
            </a:r>
          </a:p>
        </p:txBody>
      </p:sp>
      <p:sp>
        <p:nvSpPr>
          <p:cNvPr id="3" name="Content Placeholder 2">
            <a:extLst>
              <a:ext uri="{FF2B5EF4-FFF2-40B4-BE49-F238E27FC236}">
                <a16:creationId xmlns:a16="http://schemas.microsoft.com/office/drawing/2014/main" id="{F477F16E-EE71-4081-BC1C-3284C2DE94AD}"/>
              </a:ext>
            </a:extLst>
          </p:cNvPr>
          <p:cNvSpPr>
            <a:spLocks noGrp="1"/>
          </p:cNvSpPr>
          <p:nvPr>
            <p:ph idx="1"/>
          </p:nvPr>
        </p:nvSpPr>
        <p:spPr/>
        <p:txBody>
          <a:bodyPr/>
          <a:lstStyle/>
          <a:p>
            <a:r>
              <a:rPr lang="en-US" dirty="0"/>
              <a:t>It was uncontested that she was not earning her potential and probably never would.</a:t>
            </a:r>
          </a:p>
          <a:p>
            <a:r>
              <a:rPr lang="en-US" dirty="0"/>
              <a:t>Her argument was that she had applied for over 100 jobs in her field and had been turned down by all of them.  She provided real, non-opinion, evidence of her job search effort.  </a:t>
            </a:r>
          </a:p>
          <a:p>
            <a:r>
              <a:rPr lang="en-US" dirty="0"/>
              <a:t>It was apparent to the judge that Debbie had some mental condition, based on how she conducted herself in the courtroom. </a:t>
            </a:r>
          </a:p>
          <a:p>
            <a:r>
              <a:rPr lang="en-US" dirty="0"/>
              <a:t>The judge asked why the expert opinion of a psychiatrist was not offered if the argument being made was that mental illness prevented Debbie from maximizing her potential.  </a:t>
            </a:r>
          </a:p>
        </p:txBody>
      </p:sp>
    </p:spTree>
    <p:extLst>
      <p:ext uri="{BB962C8B-B14F-4D97-AF65-F5344CB8AC3E}">
        <p14:creationId xmlns:p14="http://schemas.microsoft.com/office/powerpoint/2010/main" val="14923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EB49-EA89-4B86-B1E0-E19DDEC876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8B9C6C-070A-4631-A234-5DA526427088}"/>
              </a:ext>
            </a:extLst>
          </p:cNvPr>
          <p:cNvSpPr>
            <a:spLocks noGrp="1"/>
          </p:cNvSpPr>
          <p:nvPr>
            <p:ph idx="1"/>
          </p:nvPr>
        </p:nvSpPr>
        <p:spPr/>
        <p:txBody>
          <a:bodyPr>
            <a:normAutofit/>
          </a:bodyPr>
          <a:lstStyle/>
          <a:p>
            <a:pPr marL="0" indent="0">
              <a:buNone/>
            </a:pPr>
            <a:r>
              <a:rPr lang="en-US" sz="3600" dirty="0"/>
              <a:t>Counsel informed the court that Debbie wants to work, and that she does not want a court ruling that she is too mentally ill to hold a job.  Such a ruling would be found in a Google search by any possible employer.  For that reason, an opinion that Debbie was too ill to work was not provided to the Court.  </a:t>
            </a:r>
          </a:p>
        </p:txBody>
      </p:sp>
    </p:spTree>
    <p:extLst>
      <p:ext uri="{BB962C8B-B14F-4D97-AF65-F5344CB8AC3E}">
        <p14:creationId xmlns:p14="http://schemas.microsoft.com/office/powerpoint/2010/main" val="241374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FEEA3-EA21-4C71-B460-583AB82C1200}"/>
              </a:ext>
            </a:extLst>
          </p:cNvPr>
          <p:cNvPicPr/>
          <p:nvPr/>
        </p:nvPicPr>
        <p:blipFill rotWithShape="1">
          <a:blip r:embed="rId2"/>
          <a:srcRect l="22222" t="27084" r="34721" b="13621"/>
          <a:stretch/>
        </p:blipFill>
        <p:spPr bwMode="auto">
          <a:xfrm>
            <a:off x="2238102" y="209006"/>
            <a:ext cx="7916091" cy="6487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44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538D-51A4-48C3-AD2D-60237F29A40E}"/>
              </a:ext>
            </a:extLst>
          </p:cNvPr>
          <p:cNvSpPr>
            <a:spLocks noGrp="1"/>
          </p:cNvSpPr>
          <p:nvPr>
            <p:ph type="title"/>
          </p:nvPr>
        </p:nvSpPr>
        <p:spPr>
          <a:xfrm>
            <a:off x="838200" y="365126"/>
            <a:ext cx="10515600" cy="13676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2B4249F-7C8F-4A08-BF89-5679439C5B27}"/>
              </a:ext>
            </a:extLst>
          </p:cNvPr>
          <p:cNvSpPr>
            <a:spLocks noGrp="1"/>
          </p:cNvSpPr>
          <p:nvPr>
            <p:ph idx="1"/>
          </p:nvPr>
        </p:nvSpPr>
        <p:spPr>
          <a:xfrm>
            <a:off x="838200" y="1016788"/>
            <a:ext cx="10515600" cy="5160175"/>
          </a:xfrm>
        </p:spPr>
        <p:txBody>
          <a:bodyPr/>
          <a:lstStyle/>
          <a:p>
            <a:pPr marL="0" indent="0">
              <a:buNone/>
            </a:pPr>
            <a:r>
              <a:rPr lang="en-US" dirty="0"/>
              <a:t>The statutory promise of a bankruptcy discharge of liabilities can be meaningless to middle- and lower- income people if the process requires spending a substantial money on legal fees or on developing the evidence necessary to obtain a discharge. </a:t>
            </a:r>
          </a:p>
          <a:p>
            <a:pPr marL="0" indent="0">
              <a:buNone/>
            </a:pPr>
            <a:endParaRPr lang="en-US" dirty="0"/>
          </a:p>
          <a:p>
            <a:pPr marL="0" indent="0">
              <a:buNone/>
            </a:pPr>
            <a:endParaRPr lang="en-US" dirty="0"/>
          </a:p>
          <a:p>
            <a:pPr marL="0" marR="0" indent="0">
              <a:buNone/>
            </a:pPr>
            <a:r>
              <a:rPr lang="en-US" sz="1800" b="1" dirty="0">
                <a:effectLst/>
                <a:latin typeface="Times New Roman" panose="02020603050405020304" pitchFamily="18" charset="0"/>
                <a:ea typeface="Times New Roman" panose="02020603050405020304" pitchFamily="18" charset="0"/>
              </a:rPr>
              <a:t>11 U.S. Code § 524 - Effect of discharge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A discharge in a case under this title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voids any judgment at any time obtained, to the extent that such judgment is a determination of the personal liability of the debtor with respect to any debt discharged under this title, and (ii) operates as an injunction against the commencement or continuation of an action, the employment of process, or an act, to collect, recover or offset any such debt as a personal liability of the debtor . . .</a:t>
            </a:r>
          </a:p>
          <a:p>
            <a:pPr marL="0" indent="0">
              <a:buNone/>
            </a:pPr>
            <a:endParaRPr lang="en-US" dirty="0"/>
          </a:p>
        </p:txBody>
      </p:sp>
    </p:spTree>
    <p:extLst>
      <p:ext uri="{BB962C8B-B14F-4D97-AF65-F5344CB8AC3E}">
        <p14:creationId xmlns:p14="http://schemas.microsoft.com/office/powerpoint/2010/main" val="176479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F9E1-D3CF-4448-8F82-7D9D71CE041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DA9AA09F-5C93-4379-B554-EA7504C86512}"/>
              </a:ext>
            </a:extLst>
          </p:cNvPr>
          <p:cNvSpPr>
            <a:spLocks noGrp="1"/>
          </p:cNvSpPr>
          <p:nvPr>
            <p:ph sz="half" idx="2"/>
          </p:nvPr>
        </p:nvSpPr>
        <p:spPr>
          <a:xfrm>
            <a:off x="6172200" y="1245326"/>
            <a:ext cx="5181600" cy="4931637"/>
          </a:xfrm>
        </p:spPr>
        <p:txBody>
          <a:bodyPr>
            <a:normAutofit/>
          </a:bodyPr>
          <a:lstStyle/>
          <a:p>
            <a:r>
              <a:rPr lang="en-US" dirty="0"/>
              <a:t>The case might have ended here.  To win, Debbie needed an expert opinion that a mental impairment blocked her from achieving her income potential.  Because she did not provide that opinion, and could not afford it, she should have lost.  The fact that she was concerned about the effect of offering such an opinion on her job search should not have mattered.</a:t>
            </a:r>
          </a:p>
          <a:p>
            <a:endParaRPr lang="en-US" dirty="0"/>
          </a:p>
        </p:txBody>
      </p:sp>
      <p:pic>
        <p:nvPicPr>
          <p:cNvPr id="2050" name="Picture 2" descr="Judge Gavel GIF - Judge Gavel Denied - Discover &amp; Share GIFs">
            <a:extLst>
              <a:ext uri="{FF2B5EF4-FFF2-40B4-BE49-F238E27FC236}">
                <a16:creationId xmlns:a16="http://schemas.microsoft.com/office/drawing/2014/main" id="{432F257C-7382-494B-99D9-F2650D7E5A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18903" y="1611086"/>
            <a:ext cx="4267472" cy="39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6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80F2-5599-4AB8-8563-15F8AB124F7C}"/>
              </a:ext>
            </a:extLst>
          </p:cNvPr>
          <p:cNvSpPr>
            <a:spLocks noGrp="1"/>
          </p:cNvSpPr>
          <p:nvPr>
            <p:ph type="title"/>
          </p:nvPr>
        </p:nvSpPr>
        <p:spPr/>
        <p:txBody>
          <a:bodyPr/>
          <a:lstStyle/>
          <a:p>
            <a:r>
              <a:rPr lang="en-US" dirty="0"/>
              <a:t>Debbie lucks out</a:t>
            </a:r>
          </a:p>
        </p:txBody>
      </p:sp>
      <p:sp>
        <p:nvSpPr>
          <p:cNvPr id="3" name="Content Placeholder 2">
            <a:extLst>
              <a:ext uri="{FF2B5EF4-FFF2-40B4-BE49-F238E27FC236}">
                <a16:creationId xmlns:a16="http://schemas.microsoft.com/office/drawing/2014/main" id="{CE6E0F51-C915-4A14-B2BA-C5D35487EF3F}"/>
              </a:ext>
            </a:extLst>
          </p:cNvPr>
          <p:cNvSpPr>
            <a:spLocks noGrp="1"/>
          </p:cNvSpPr>
          <p:nvPr>
            <p:ph idx="1"/>
          </p:nvPr>
        </p:nvSpPr>
        <p:spPr/>
        <p:txBody>
          <a:bodyPr>
            <a:normAutofit/>
          </a:bodyPr>
          <a:lstStyle/>
          <a:p>
            <a:r>
              <a:rPr lang="en-US" dirty="0"/>
              <a:t>The presiding judge had been a judge for 35 years.  He had a thorough understanding of the rules governing the use of opinions, and the ways around those rules.  He was also sympathetic to the plight of a 52-year-old mentally ill woman hopelessly in debt, whose state pension payments might be reduced to cover the education loans.  </a:t>
            </a:r>
          </a:p>
          <a:p>
            <a:pPr marL="0" indent="0">
              <a:buNone/>
            </a:pPr>
            <a:endParaRPr lang="en-US" dirty="0"/>
          </a:p>
        </p:txBody>
      </p:sp>
    </p:spTree>
    <p:extLst>
      <p:ext uri="{BB962C8B-B14F-4D97-AF65-F5344CB8AC3E}">
        <p14:creationId xmlns:p14="http://schemas.microsoft.com/office/powerpoint/2010/main" val="216431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31E7-3DEC-4767-8341-E980061103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BEEC4A-B3A3-4759-8D8F-9F6B10779893}"/>
              </a:ext>
            </a:extLst>
          </p:cNvPr>
          <p:cNvSpPr>
            <a:spLocks noGrp="1"/>
          </p:cNvSpPr>
          <p:nvPr>
            <p:ph idx="1"/>
          </p:nvPr>
        </p:nvSpPr>
        <p:spPr/>
        <p:txBody>
          <a:bodyPr>
            <a:normAutofit/>
          </a:bodyPr>
          <a:lstStyle/>
          <a:p>
            <a:r>
              <a:rPr lang="en-US" dirty="0"/>
              <a:t>The judge decided that, based on the actual evidence of Debbie’s futile job search, he could infer that there must be some aspect of her personality that was preventing her from getting a job. </a:t>
            </a:r>
            <a:r>
              <a:rPr lang="en-US"/>
              <a:t>He decided that he did not need an opinion on the nature of the problem, it was enough that she had made an extensive effort to find work and that she was unsuccessful. </a:t>
            </a:r>
          </a:p>
          <a:p>
            <a:r>
              <a:rPr lang="en-US"/>
              <a:t>Debbie’s </a:t>
            </a:r>
            <a:r>
              <a:rPr lang="en-US" dirty="0"/>
              <a:t>education loans, which by this time were nearing $80,000 with additional years of compound interest at 9.25%, were discharged (forgiven) entirely.  </a:t>
            </a:r>
          </a:p>
        </p:txBody>
      </p:sp>
    </p:spTree>
    <p:extLst>
      <p:ext uri="{BB962C8B-B14F-4D97-AF65-F5344CB8AC3E}">
        <p14:creationId xmlns:p14="http://schemas.microsoft.com/office/powerpoint/2010/main" val="156490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E87F-630E-499E-8ECF-A5D64052384B}"/>
              </a:ext>
            </a:extLst>
          </p:cNvPr>
          <p:cNvSpPr>
            <a:spLocks noGrp="1"/>
          </p:cNvSpPr>
          <p:nvPr>
            <p:ph type="title"/>
          </p:nvPr>
        </p:nvSpPr>
        <p:spPr/>
        <p:txBody>
          <a:bodyPr/>
          <a:lstStyle/>
          <a:p>
            <a:r>
              <a:rPr lang="en-US" dirty="0"/>
              <a:t>The Moral of the Story</a:t>
            </a:r>
          </a:p>
        </p:txBody>
      </p:sp>
      <p:sp>
        <p:nvSpPr>
          <p:cNvPr id="3" name="Content Placeholder 2">
            <a:extLst>
              <a:ext uri="{FF2B5EF4-FFF2-40B4-BE49-F238E27FC236}">
                <a16:creationId xmlns:a16="http://schemas.microsoft.com/office/drawing/2014/main" id="{0B8CF757-8EFF-43F1-B27F-0CFCBE516C66}"/>
              </a:ext>
            </a:extLst>
          </p:cNvPr>
          <p:cNvSpPr>
            <a:spLocks noGrp="1"/>
          </p:cNvSpPr>
          <p:nvPr>
            <p:ph idx="1"/>
          </p:nvPr>
        </p:nvSpPr>
        <p:spPr/>
        <p:txBody>
          <a:bodyPr/>
          <a:lstStyle/>
          <a:p>
            <a:r>
              <a:rPr lang="en-US" dirty="0"/>
              <a:t>Procedural rules can be as important as the substantive provisions of a bankruptcy law.</a:t>
            </a:r>
          </a:p>
          <a:p>
            <a:r>
              <a:rPr lang="en-US" dirty="0"/>
              <a:t>People in bankruptcy by definition have limited resources, and often must be their own lawyers.</a:t>
            </a:r>
          </a:p>
          <a:p>
            <a:r>
              <a:rPr lang="en-US" dirty="0"/>
              <a:t>Procedural rules that are well-suited for complicated commercial disputes must be relaxed when individual bankrupts are trying to achieve bankruptcy relief.</a:t>
            </a:r>
          </a:p>
          <a:p>
            <a:r>
              <a:rPr lang="en-US" dirty="0"/>
              <a:t>Not everything has to become a federal lawsuit.  Administrative processes can be much less complicated and expensive and produce </a:t>
            </a:r>
            <a:r>
              <a:rPr lang="en-US"/>
              <a:t>fairer results.  </a:t>
            </a:r>
            <a:endParaRPr lang="en-US" dirty="0"/>
          </a:p>
        </p:txBody>
      </p:sp>
    </p:spTree>
    <p:extLst>
      <p:ext uri="{BB962C8B-B14F-4D97-AF65-F5344CB8AC3E}">
        <p14:creationId xmlns:p14="http://schemas.microsoft.com/office/powerpoint/2010/main" val="358563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A89B-C986-4035-9189-D0DDA40AB94A}"/>
              </a:ext>
            </a:extLst>
          </p:cNvPr>
          <p:cNvSpPr>
            <a:spLocks noGrp="1"/>
          </p:cNvSpPr>
          <p:nvPr>
            <p:ph type="title"/>
          </p:nvPr>
        </p:nvSpPr>
        <p:spPr/>
        <p:txBody>
          <a:bodyPr/>
          <a:lstStyle/>
          <a:p>
            <a:r>
              <a:rPr lang="en-US" dirty="0"/>
              <a:t>Case study:  Debbie Debtor</a:t>
            </a:r>
          </a:p>
        </p:txBody>
      </p:sp>
      <p:sp>
        <p:nvSpPr>
          <p:cNvPr id="3" name="Text Placeholder 2">
            <a:extLst>
              <a:ext uri="{FF2B5EF4-FFF2-40B4-BE49-F238E27FC236}">
                <a16:creationId xmlns:a16="http://schemas.microsoft.com/office/drawing/2014/main" id="{85DEEBA7-7CBC-4542-9914-0BF291A93163}"/>
              </a:ext>
            </a:extLst>
          </p:cNvPr>
          <p:cNvSpPr>
            <a:spLocks noGrp="1"/>
          </p:cNvSpPr>
          <p:nvPr>
            <p:ph type="body" idx="1"/>
          </p:nvPr>
        </p:nvSpPr>
        <p:spPr>
          <a:xfrm flipV="1">
            <a:off x="839788" y="1622544"/>
            <a:ext cx="5157787" cy="58619"/>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E2078772-9974-4C3A-85A7-7E2C6BC811DA}"/>
              </a:ext>
            </a:extLst>
          </p:cNvPr>
          <p:cNvSpPr>
            <a:spLocks noGrp="1"/>
          </p:cNvSpPr>
          <p:nvPr>
            <p:ph sz="half" idx="2"/>
          </p:nvPr>
        </p:nvSpPr>
        <p:spPr>
          <a:xfrm>
            <a:off x="839788" y="1966304"/>
            <a:ext cx="5478510" cy="4267487"/>
          </a:xfrm>
        </p:spPr>
        <p:txBody>
          <a:bodyPr>
            <a:normAutofit/>
          </a:bodyPr>
          <a:lstStyle/>
          <a:p>
            <a:r>
              <a:rPr lang="en-US" dirty="0"/>
              <a:t>A 52-year old woman who had completed university 30 years earlier (1990). </a:t>
            </a:r>
          </a:p>
          <a:p>
            <a:pPr marL="0" indent="0">
              <a:buNone/>
            </a:pPr>
            <a:endParaRPr lang="en-US" dirty="0"/>
          </a:p>
          <a:p>
            <a:r>
              <a:rPr lang="en-US" dirty="0"/>
              <a:t>She partially paid for her four years of university by borrowing $14,000 from an agency of the United States government. The loan carried an interest rate of 9.25%, compounded monthly.  </a:t>
            </a:r>
          </a:p>
        </p:txBody>
      </p:sp>
      <p:sp>
        <p:nvSpPr>
          <p:cNvPr id="5" name="Text Placeholder 4">
            <a:extLst>
              <a:ext uri="{FF2B5EF4-FFF2-40B4-BE49-F238E27FC236}">
                <a16:creationId xmlns:a16="http://schemas.microsoft.com/office/drawing/2014/main" id="{AF8770C0-6432-4D3A-AC23-BC22867C74D9}"/>
              </a:ext>
            </a:extLst>
          </p:cNvPr>
          <p:cNvSpPr>
            <a:spLocks noGrp="1"/>
          </p:cNvSpPr>
          <p:nvPr>
            <p:ph type="body" sz="quarter" idx="3"/>
          </p:nvPr>
        </p:nvSpPr>
        <p:spPr>
          <a:xfrm>
            <a:off x="6632838" y="1488658"/>
            <a:ext cx="5183188" cy="823912"/>
          </a:xfrm>
        </p:spPr>
        <p:txBody>
          <a:bodyPr>
            <a:normAutofit fontScale="25000" lnSpcReduction="20000"/>
          </a:bodyPr>
          <a:lstStyle/>
          <a:p>
            <a:endParaRPr lang="en-US"/>
          </a:p>
        </p:txBody>
      </p:sp>
      <p:pic>
        <p:nvPicPr>
          <p:cNvPr id="8" name="Content Placeholder 7" descr="A person in a graduation gown&#10;&#10;Description automatically generated with low confidence">
            <a:extLst>
              <a:ext uri="{FF2B5EF4-FFF2-40B4-BE49-F238E27FC236}">
                <a16:creationId xmlns:a16="http://schemas.microsoft.com/office/drawing/2014/main" id="{7788B6D4-B7DA-487B-9141-1D57D1FA2BB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32838" y="1622545"/>
            <a:ext cx="4822100" cy="4146488"/>
          </a:xfrm>
        </p:spPr>
      </p:pic>
    </p:spTree>
    <p:extLst>
      <p:ext uri="{BB962C8B-B14F-4D97-AF65-F5344CB8AC3E}">
        <p14:creationId xmlns:p14="http://schemas.microsoft.com/office/powerpoint/2010/main" val="226037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4FC0-7EB4-4F8D-B4F3-9783542B79CD}"/>
              </a:ext>
            </a:extLst>
          </p:cNvPr>
          <p:cNvSpPr>
            <a:spLocks noGrp="1"/>
          </p:cNvSpPr>
          <p:nvPr>
            <p:ph type="title"/>
          </p:nvPr>
        </p:nvSpPr>
        <p:spPr/>
        <p:txBody>
          <a:bodyPr/>
          <a:lstStyle/>
          <a:p>
            <a:endParaRPr lang="en-US"/>
          </a:p>
        </p:txBody>
      </p:sp>
      <p:pic>
        <p:nvPicPr>
          <p:cNvPr id="10" name="Picture Placeholder 9" descr="Text&#10;&#10;Description automatically generated with medium confidence">
            <a:extLst>
              <a:ext uri="{FF2B5EF4-FFF2-40B4-BE49-F238E27FC236}">
                <a16:creationId xmlns:a16="http://schemas.microsoft.com/office/drawing/2014/main" id="{7A383F35-44C9-4D11-ABA3-D230A295A64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491" r="14491"/>
          <a:stretch>
            <a:fillRect/>
          </a:stretch>
        </p:blipFill>
        <p:spPr>
          <a:xfrm>
            <a:off x="5653088" y="519113"/>
            <a:ext cx="5699125" cy="5349875"/>
          </a:xfrm>
        </p:spPr>
      </p:pic>
      <p:sp>
        <p:nvSpPr>
          <p:cNvPr id="4" name="Text Placeholder 3">
            <a:extLst>
              <a:ext uri="{FF2B5EF4-FFF2-40B4-BE49-F238E27FC236}">
                <a16:creationId xmlns:a16="http://schemas.microsoft.com/office/drawing/2014/main" id="{960946A8-4D81-4085-9909-38B04230C9FE}"/>
              </a:ext>
            </a:extLst>
          </p:cNvPr>
          <p:cNvSpPr>
            <a:spLocks noGrp="1"/>
          </p:cNvSpPr>
          <p:nvPr>
            <p:ph type="body" sz="half" idx="2"/>
          </p:nvPr>
        </p:nvSpPr>
        <p:spPr>
          <a:xfrm>
            <a:off x="839788" y="989012"/>
            <a:ext cx="4812867" cy="4879976"/>
          </a:xfrm>
        </p:spPr>
        <p:txBody>
          <a:bodyPr>
            <a:normAutofit fontScale="92500"/>
          </a:bodyPr>
          <a:lstStyle/>
          <a:p>
            <a:r>
              <a:rPr lang="en-US" sz="3200" dirty="0"/>
              <a:t>Because of illness and other life challenges, she did not start repaying </a:t>
            </a:r>
            <a:r>
              <a:rPr lang="en-US" sz="3200"/>
              <a:t>the loans until 1999</a:t>
            </a:r>
            <a:r>
              <a:rPr lang="en-US" sz="3200" dirty="0"/>
              <a:t>.  By then, the balance had grown to $32,000.  </a:t>
            </a:r>
          </a:p>
          <a:p>
            <a:endParaRPr lang="en-US" sz="3200" dirty="0"/>
          </a:p>
          <a:p>
            <a:r>
              <a:rPr lang="en-US" sz="3200" dirty="0"/>
              <a:t>From 1999 to 2008 she paid $400 a month toward the loans.  However, this only reduced the balance to $25,000.</a:t>
            </a:r>
          </a:p>
          <a:p>
            <a:endParaRPr lang="en-US" dirty="0"/>
          </a:p>
        </p:txBody>
      </p:sp>
      <p:sp>
        <p:nvSpPr>
          <p:cNvPr id="8" name="TextBox 7">
            <a:extLst>
              <a:ext uri="{FF2B5EF4-FFF2-40B4-BE49-F238E27FC236}">
                <a16:creationId xmlns:a16="http://schemas.microsoft.com/office/drawing/2014/main" id="{B4C62369-A180-458A-9940-DF2D0C727BC5}"/>
              </a:ext>
            </a:extLst>
          </p:cNvPr>
          <p:cNvSpPr txBox="1"/>
          <p:nvPr/>
        </p:nvSpPr>
        <p:spPr>
          <a:xfrm>
            <a:off x="5180011" y="2690336"/>
            <a:ext cx="6258301" cy="523220"/>
          </a:xfrm>
          <a:prstGeom prst="rect">
            <a:avLst/>
          </a:prstGeom>
          <a:noFill/>
        </p:spPr>
        <p:txBody>
          <a:bodyPr wrap="square">
            <a:spAutoFit/>
          </a:bodyPr>
          <a:lstStyle/>
          <a:p>
            <a:endParaRPr lang="en-US" sz="2800" dirty="0"/>
          </a:p>
        </p:txBody>
      </p:sp>
    </p:spTree>
    <p:extLst>
      <p:ext uri="{BB962C8B-B14F-4D97-AF65-F5344CB8AC3E}">
        <p14:creationId xmlns:p14="http://schemas.microsoft.com/office/powerpoint/2010/main" val="49288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80A9-E37C-4FC8-9AB4-13B8DFEDE8C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0AC580-39EF-4D54-A119-C69648EB7007}"/>
              </a:ext>
            </a:extLst>
          </p:cNvPr>
          <p:cNvSpPr>
            <a:spLocks noGrp="1"/>
          </p:cNvSpPr>
          <p:nvPr>
            <p:ph sz="half" idx="1"/>
          </p:nvPr>
        </p:nvSpPr>
        <p:spPr/>
        <p:txBody>
          <a:bodyPr>
            <a:normAutofit fontScale="92500"/>
          </a:bodyPr>
          <a:lstStyle/>
          <a:p>
            <a:pPr marL="0" indent="0">
              <a:buNone/>
            </a:pPr>
            <a:r>
              <a:rPr lang="en-US" sz="3200" dirty="0"/>
              <a:t>She lost her job in the financial crises of 2008 and did not work full-time again until 2016.  She made no payments on her loans during this time, and after exhausting state unemployment benefits she got by using credit cards and making minimum payments on them.</a:t>
            </a:r>
          </a:p>
          <a:p>
            <a:endParaRPr lang="en-US" dirty="0"/>
          </a:p>
        </p:txBody>
      </p:sp>
      <p:pic>
        <p:nvPicPr>
          <p:cNvPr id="6" name="Content Placeholder 5" descr="A group of people standing together&#10;&#10;Description automatically generated with low confidence">
            <a:extLst>
              <a:ext uri="{FF2B5EF4-FFF2-40B4-BE49-F238E27FC236}">
                <a16:creationId xmlns:a16="http://schemas.microsoft.com/office/drawing/2014/main" id="{5679AA5F-A5BA-4D4F-A365-CDE1BEC3A4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1825625"/>
            <a:ext cx="4912822" cy="3802091"/>
          </a:xfrm>
        </p:spPr>
      </p:pic>
    </p:spTree>
    <p:extLst>
      <p:ext uri="{BB962C8B-B14F-4D97-AF65-F5344CB8AC3E}">
        <p14:creationId xmlns:p14="http://schemas.microsoft.com/office/powerpoint/2010/main" val="80050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FF60-CC82-4C95-B2E1-57DBD5E3E5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9251F7-C651-48D8-886D-5EA19F5AF20B}"/>
              </a:ext>
            </a:extLst>
          </p:cNvPr>
          <p:cNvSpPr>
            <a:spLocks noGrp="1"/>
          </p:cNvSpPr>
          <p:nvPr>
            <p:ph sz="half" idx="1"/>
          </p:nvPr>
        </p:nvSpPr>
        <p:spPr>
          <a:xfrm>
            <a:off x="838200" y="1367246"/>
            <a:ext cx="5181600" cy="4809717"/>
          </a:xfrm>
        </p:spPr>
        <p:txBody>
          <a:bodyPr/>
          <a:lstStyle/>
          <a:p>
            <a:r>
              <a:rPr lang="en-US" dirty="0"/>
              <a:t>By 2016 the loan balance had grown to $55,000.  She also owed $35,000 on credit cards.  </a:t>
            </a:r>
          </a:p>
          <a:p>
            <a:endParaRPr lang="en-US" dirty="0"/>
          </a:p>
          <a:p>
            <a:r>
              <a:rPr lang="en-US" dirty="0"/>
              <a:t>Without the help of a lawyer, in 2016 she filed a Chapter 7 bankruptcy petition, thinking that by doing so she would be discharged of her education loans and credit card debt.  </a:t>
            </a:r>
          </a:p>
          <a:p>
            <a:endParaRPr lang="en-US" dirty="0"/>
          </a:p>
        </p:txBody>
      </p:sp>
      <p:pic>
        <p:nvPicPr>
          <p:cNvPr id="5" name="Content Placeholder 4">
            <a:extLst>
              <a:ext uri="{FF2B5EF4-FFF2-40B4-BE49-F238E27FC236}">
                <a16:creationId xmlns:a16="http://schemas.microsoft.com/office/drawing/2014/main" id="{8881D339-7E80-4914-A38A-5456AB1B086A}"/>
              </a:ext>
            </a:extLst>
          </p:cNvPr>
          <p:cNvPicPr>
            <a:picLocks noGrp="1"/>
          </p:cNvPicPr>
          <p:nvPr>
            <p:ph sz="half" idx="2"/>
          </p:nvPr>
        </p:nvPicPr>
        <p:blipFill rotWithShape="1">
          <a:blip r:embed="rId2"/>
          <a:srcRect l="15813" t="20672" r="16773" b="3847"/>
          <a:stretch/>
        </p:blipFill>
        <p:spPr bwMode="auto">
          <a:xfrm>
            <a:off x="5738949" y="681037"/>
            <a:ext cx="5843451" cy="5495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266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22E2-ED4C-46D9-BBA5-5AD8280B00FC}"/>
              </a:ext>
            </a:extLst>
          </p:cNvPr>
          <p:cNvSpPr>
            <a:spLocks noGrp="1"/>
          </p:cNvSpPr>
          <p:nvPr>
            <p:ph type="title"/>
          </p:nvPr>
        </p:nvSpPr>
        <p:spPr/>
        <p:txBody>
          <a:bodyPr/>
          <a:lstStyle/>
          <a:p>
            <a:r>
              <a:rPr lang="en-US" b="1" dirty="0">
                <a:latin typeface="Cooper Black" panose="0208090404030B020404" pitchFamily="18" charset="0"/>
              </a:rPr>
              <a:t>Surprise !</a:t>
            </a:r>
          </a:p>
        </p:txBody>
      </p:sp>
      <p:sp>
        <p:nvSpPr>
          <p:cNvPr id="3" name="Content Placeholder 2">
            <a:extLst>
              <a:ext uri="{FF2B5EF4-FFF2-40B4-BE49-F238E27FC236}">
                <a16:creationId xmlns:a16="http://schemas.microsoft.com/office/drawing/2014/main" id="{096FA9E2-407D-4E2C-8991-5C1535A53578}"/>
              </a:ext>
            </a:extLst>
          </p:cNvPr>
          <p:cNvSpPr>
            <a:spLocks noGrp="1"/>
          </p:cNvSpPr>
          <p:nvPr>
            <p:ph idx="1"/>
          </p:nvPr>
        </p:nvSpPr>
        <p:spPr/>
        <p:txBody>
          <a:bodyPr/>
          <a:lstStyle/>
          <a:p>
            <a:r>
              <a:rPr lang="en-US" dirty="0"/>
              <a:t>The bankruptcy filing was all that was needed to discharge the credit card debt.</a:t>
            </a:r>
          </a:p>
          <a:p>
            <a:r>
              <a:rPr lang="en-US" dirty="0"/>
              <a:t>But it was not enough to discharge the education loans.  Driven by the belief that the easy discharge of education loans would invite abuse, the law requires that the bankrupt file a separate petition asking for the discharge of such loans. </a:t>
            </a:r>
          </a:p>
          <a:p>
            <a:r>
              <a:rPr lang="en-US" dirty="0"/>
              <a:t>The bankrupt must allege in the petition, and ultimately prove in court with evidence, that she would suffer an “undue hardship” if her education loans were not discharged.  </a:t>
            </a:r>
          </a:p>
        </p:txBody>
      </p:sp>
    </p:spTree>
    <p:extLst>
      <p:ext uri="{BB962C8B-B14F-4D97-AF65-F5344CB8AC3E}">
        <p14:creationId xmlns:p14="http://schemas.microsoft.com/office/powerpoint/2010/main" val="5838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02E2-46BF-4A9F-9BC9-8FDD56C8AB28}"/>
              </a:ext>
            </a:extLst>
          </p:cNvPr>
          <p:cNvSpPr>
            <a:spLocks noGrp="1"/>
          </p:cNvSpPr>
          <p:nvPr>
            <p:ph type="title"/>
          </p:nvPr>
        </p:nvSpPr>
        <p:spPr/>
        <p:txBody>
          <a:bodyPr/>
          <a:lstStyle/>
          <a:p>
            <a:r>
              <a:rPr lang="en-US" dirty="0"/>
              <a:t>What does “Undue Hardship” mean?</a:t>
            </a:r>
          </a:p>
        </p:txBody>
      </p:sp>
      <p:sp>
        <p:nvSpPr>
          <p:cNvPr id="3" name="Content Placeholder 2">
            <a:extLst>
              <a:ext uri="{FF2B5EF4-FFF2-40B4-BE49-F238E27FC236}">
                <a16:creationId xmlns:a16="http://schemas.microsoft.com/office/drawing/2014/main" id="{775290DD-8E47-4083-B3F1-F6B20182E6A7}"/>
              </a:ext>
            </a:extLst>
          </p:cNvPr>
          <p:cNvSpPr>
            <a:spLocks noGrp="1"/>
          </p:cNvSpPr>
          <p:nvPr>
            <p:ph idx="1"/>
          </p:nvPr>
        </p:nvSpPr>
        <p:spPr/>
        <p:txBody>
          <a:bodyPr>
            <a:normAutofit/>
          </a:bodyPr>
          <a:lstStyle/>
          <a:p>
            <a:r>
              <a:rPr lang="en-US" sz="3200" dirty="0"/>
              <a:t>No statutory guidance on its meaning. </a:t>
            </a:r>
          </a:p>
          <a:p>
            <a:r>
              <a:rPr lang="en-US" sz="3200" dirty="0"/>
              <a:t>The courts have said that it means a present inability to make payments towards the loans that will persist into the future.</a:t>
            </a:r>
          </a:p>
          <a:p>
            <a:r>
              <a:rPr lang="en-US" sz="3200" dirty="0"/>
              <a:t>To meet this standard, the bankrupt must clear several hurdles, including offering evidence showing: </a:t>
            </a:r>
          </a:p>
        </p:txBody>
      </p:sp>
    </p:spTree>
    <p:extLst>
      <p:ext uri="{BB962C8B-B14F-4D97-AF65-F5344CB8AC3E}">
        <p14:creationId xmlns:p14="http://schemas.microsoft.com/office/powerpoint/2010/main" val="351763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C987-77A9-4DA7-BE0D-4037E3FCFF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9A4801-BFBC-4D11-B87E-EE4014775C3C}"/>
              </a:ext>
            </a:extLst>
          </p:cNvPr>
          <p:cNvSpPr>
            <a:spLocks noGrp="1"/>
          </p:cNvSpPr>
          <p:nvPr>
            <p:ph sz="half" idx="1"/>
          </p:nvPr>
        </p:nvSpPr>
        <p:spPr>
          <a:xfrm>
            <a:off x="257695" y="1230284"/>
            <a:ext cx="6238899" cy="4946679"/>
          </a:xfrm>
        </p:spPr>
        <p:txBody>
          <a:bodyPr>
            <a:normAutofit/>
          </a:bodyPr>
          <a:lstStyle/>
          <a:p>
            <a:pPr marL="0" lvl="1" indent="0">
              <a:buNone/>
            </a:pPr>
            <a:r>
              <a:rPr lang="en-US" sz="2800" dirty="0"/>
              <a:t>That presently she cannot make payments towards the loans even though she is (</a:t>
            </a:r>
            <a:r>
              <a:rPr lang="en-US" sz="2800" dirty="0" err="1"/>
              <a:t>i</a:t>
            </a:r>
            <a:r>
              <a:rPr lang="en-US" sz="2800" dirty="0"/>
              <a:t>) maximizing her income and (ii) minimizing her expenses.</a:t>
            </a:r>
          </a:p>
          <a:p>
            <a:pPr marL="0" lvl="1" indent="-274320">
              <a:buNone/>
            </a:pPr>
            <a:endParaRPr lang="en-US" sz="2800" dirty="0"/>
          </a:p>
          <a:p>
            <a:pPr marL="0" lvl="1" indent="-274320">
              <a:buNone/>
            </a:pPr>
            <a:r>
              <a:rPr lang="en-US" sz="2800" dirty="0"/>
              <a:t>That her income is not likely to increase in the future by an amount that would be enough to make it possible for her to make payments.  </a:t>
            </a:r>
          </a:p>
          <a:p>
            <a:endParaRPr lang="en-US" dirty="0"/>
          </a:p>
        </p:txBody>
      </p:sp>
      <p:pic>
        <p:nvPicPr>
          <p:cNvPr id="6" name="Content Placeholder 5" descr="A person running on a track&#10;&#10;Description automatically generated with medium confidence">
            <a:extLst>
              <a:ext uri="{FF2B5EF4-FFF2-40B4-BE49-F238E27FC236}">
                <a16:creationId xmlns:a16="http://schemas.microsoft.com/office/drawing/2014/main" id="{9BC74424-2F42-4D74-B72A-127DDA20CDE0}"/>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212836" y="1045029"/>
            <a:ext cx="4140964" cy="5131934"/>
          </a:xfrm>
        </p:spPr>
      </p:pic>
    </p:spTree>
    <p:extLst>
      <p:ext uri="{BB962C8B-B14F-4D97-AF65-F5344CB8AC3E}">
        <p14:creationId xmlns:p14="http://schemas.microsoft.com/office/powerpoint/2010/main" val="610764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Breitbild</PresentationFormat>
  <Paragraphs>68</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Cooper Black</vt:lpstr>
      <vt:lpstr>Times New Roman</vt:lpstr>
      <vt:lpstr>Office Theme</vt:lpstr>
      <vt:lpstr>     Access to Justice:   Procedural Requirements that Become Obstacles to a Person Seeking Bankruptcy Relief </vt:lpstr>
      <vt:lpstr>PowerPoint-Präsentation</vt:lpstr>
      <vt:lpstr>Case study:  Debbie Debtor</vt:lpstr>
      <vt:lpstr>PowerPoint-Präsentation</vt:lpstr>
      <vt:lpstr>PowerPoint-Präsentation</vt:lpstr>
      <vt:lpstr>PowerPoint-Präsentation</vt:lpstr>
      <vt:lpstr>Surprise !</vt:lpstr>
      <vt:lpstr>What does “Undue Hardship” mean?</vt:lpstr>
      <vt:lpstr>PowerPoint-Präsentation</vt:lpstr>
      <vt:lpstr>PowerPoint-Präsentation</vt:lpstr>
      <vt:lpstr>PowerPoint-Präsentation</vt:lpstr>
      <vt:lpstr>PowerPoint-Präsentation</vt:lpstr>
      <vt:lpstr>PowerPoint-Präsentation</vt:lpstr>
      <vt:lpstr>PowerPoint-Präsentation</vt:lpstr>
      <vt:lpstr>How is a bankrupt to obtain such expert opinions?   </vt:lpstr>
      <vt:lpstr>PowerPoint-Präsentation</vt:lpstr>
      <vt:lpstr>How Did Debbie Debtor’s Case Turnout? </vt:lpstr>
      <vt:lpstr>PowerPoint-Präsentation</vt:lpstr>
      <vt:lpstr>PowerPoint-Präsentation</vt:lpstr>
      <vt:lpstr>PowerPoint-Präsentation</vt:lpstr>
      <vt:lpstr>Debbie lucks out</vt:lpstr>
      <vt:lpstr>PowerPoint-Präsentation</vt:lpstr>
      <vt:lpstr>The Moral of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Procedural Requirements that Become Obstacles to a Person Obtaining Bankruptcy Relief</dc:title>
  <dc:creator>William Barrett</dc:creator>
  <cp:lastModifiedBy>nkeller7</cp:lastModifiedBy>
  <cp:revision>5</cp:revision>
  <dcterms:created xsi:type="dcterms:W3CDTF">2022-04-10T16:24:55Z</dcterms:created>
  <dcterms:modified xsi:type="dcterms:W3CDTF">2022-05-24T08:43:52Z</dcterms:modified>
</cp:coreProperties>
</file>